
<file path=[Content_Types].xml><?xml version="1.0" encoding="utf-8"?>
<Types xmlns="http://schemas.openxmlformats.org/package/2006/content-types">
  <Default ContentType="image/png" Extension="png"/>
  <Default ContentType="application/vnd.openxmlformats-package.relationships+xml" Extension="rels"/>
  <Default ContentType="application/xml" Extension="xml"/>
  <Default ContentType="image/jpg" Extension="jp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custom-properties+xml" PartName="/docProps/custom.xml"/>
  <Default ContentType="image/jpeg" Extension="jpe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2" d="100"/>
          <a:sy n="52" d="100"/>
        </p:scale>
        <p:origin x="614" y="5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png>
</file>

<file path=ppt/media/image13.jpg>
</file>

<file path=ppt/media/image14.jpeg>
</file>

<file path=ppt/media/image15.jpg>
</file>

<file path=ppt/media/image16.jpg>
</file>

<file path=ppt/media/image17.jpg>
</file>

<file path=ppt/media/image18.jpg>
</file>

<file path=ppt/media/image19.jpeg>
</file>

<file path=ppt/media/image2.jpe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 ?><Relationships xmlns="http://schemas.openxmlformats.org/package/2006/relationships"><Relationship Id="rId2" Target="../media/image1.jpeg" Type="http://schemas.openxmlformats.org/officeDocument/2006/relationships/image"/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12/4/2022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12/4/2022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12/4/2022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12/4/2022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12/4/2022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941513" y="377741"/>
            <a:ext cx="13136176" cy="3683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4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047986" y="3426035"/>
            <a:ext cx="14188440" cy="50679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12/4/2022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3" Target="../media/image3.png" Type="http://schemas.openxmlformats.org/officeDocument/2006/relationships/image"/><Relationship Id="rId2" Target="../media/image2.jpe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_rels/slide10.xml.rels><?xml version="1.0" encoding="UTF-8" standalone="yes" ?><Relationships xmlns="http://schemas.openxmlformats.org/package/2006/relationships"><Relationship Id="rId3" Target="../media/image3.png" Type="http://schemas.openxmlformats.org/officeDocument/2006/relationships/image"/><Relationship Id="rId2" Target="../media/image14.jpe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 ?><Relationships xmlns="http://schemas.openxmlformats.org/package/2006/relationships"><Relationship Id="rId3" Target="../media/image3.png" Type="http://schemas.openxmlformats.org/officeDocument/2006/relationships/image"/><Relationship Id="rId2" Target="../media/image19.jpeg" Type="http://schemas.openxmlformats.org/officeDocument/2006/relationships/image"/><Relationship Id="rId1" Target="../slideLayouts/slideLayout3.xml" Type="http://schemas.openxmlformats.org/officeDocument/2006/relationships/slideLayout"/><Relationship Id="rId5" Target="../media/image21.pn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14.xml.rels><?xml version="1.0" encoding="UTF-8" standalone="yes" ?><Relationships xmlns="http://schemas.openxmlformats.org/package/2006/relationships"><Relationship Id="rId3" Target="../media/image3.png" Type="http://schemas.openxmlformats.org/officeDocument/2006/relationships/image"/><Relationship Id="rId2" Target="../media/image22.jpe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5.xml.rels><?xml version="1.0" encoding="UTF-8" standalone="yes" ?><Relationships xmlns="http://schemas.openxmlformats.org/package/2006/relationships"><Relationship Id="rId3" Target="../media/image3.png" Type="http://schemas.openxmlformats.org/officeDocument/2006/relationships/image"/><Relationship Id="rId2" Target="../media/image1.jpeg" Type="http://schemas.openxmlformats.org/officeDocument/2006/relationships/image"/><Relationship Id="rId1" Target="../slideLayouts/slideLayout4.xml" Type="http://schemas.openxmlformats.org/officeDocument/2006/relationships/slideLayout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 ?><Relationships xmlns="http://schemas.openxmlformats.org/package/2006/relationships"><Relationship Id="rId3" Target="../media/image3.png" Type="http://schemas.openxmlformats.org/officeDocument/2006/relationships/image"/><Relationship Id="rId2" Target="../media/image14.jpeg" Type="http://schemas.openxmlformats.org/officeDocument/2006/relationships/image"/><Relationship Id="rId1" Target="../slideLayouts/slideLayout4.xml" Type="http://schemas.openxmlformats.org/officeDocument/2006/relationships/slideLayout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8905"/>
            <a:chOff x="0" y="0"/>
            <a:chExt cx="18288000" cy="1028890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8246202" y="7888203"/>
              <a:ext cx="6585584" cy="2400300"/>
            </a:xfrm>
            <a:custGeom>
              <a:avLst/>
              <a:gdLst/>
              <a:ahLst/>
              <a:cxnLst/>
              <a:rect l="l" t="t" r="r" b="b"/>
              <a:pathLst>
                <a:path w="6585584" h="2400300">
                  <a:moveTo>
                    <a:pt x="0" y="2400299"/>
                  </a:moveTo>
                  <a:lnTo>
                    <a:pt x="6585469" y="2400299"/>
                  </a:lnTo>
                  <a:lnTo>
                    <a:pt x="6585469" y="0"/>
                  </a:lnTo>
                  <a:lnTo>
                    <a:pt x="0" y="0"/>
                  </a:lnTo>
                  <a:lnTo>
                    <a:pt x="0" y="2400299"/>
                  </a:lnTo>
                  <a:close/>
                </a:path>
              </a:pathLst>
            </a:custGeom>
            <a:solidFill>
              <a:srgbClr val="171717">
                <a:alpha val="5175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831672" y="7888221"/>
              <a:ext cx="3456940" cy="2399030"/>
            </a:xfrm>
            <a:custGeom>
              <a:avLst/>
              <a:gdLst/>
              <a:ahLst/>
              <a:cxnLst/>
              <a:rect l="l" t="t" r="r" b="b"/>
              <a:pathLst>
                <a:path w="3456940" h="2399029">
                  <a:moveTo>
                    <a:pt x="3456327" y="2398778"/>
                  </a:moveTo>
                  <a:lnTo>
                    <a:pt x="0" y="2398778"/>
                  </a:lnTo>
                  <a:lnTo>
                    <a:pt x="0" y="0"/>
                  </a:lnTo>
                  <a:lnTo>
                    <a:pt x="3456327" y="0"/>
                  </a:lnTo>
                  <a:lnTo>
                    <a:pt x="3456327" y="2398778"/>
                  </a:lnTo>
                  <a:close/>
                </a:path>
              </a:pathLst>
            </a:custGeom>
            <a:solidFill>
              <a:srgbClr val="1717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3466404" y="2679369"/>
              <a:ext cx="955040" cy="673100"/>
            </a:xfrm>
            <a:custGeom>
              <a:avLst/>
              <a:gdLst/>
              <a:ahLst/>
              <a:cxnLst/>
              <a:rect l="l" t="t" r="r" b="b"/>
              <a:pathLst>
                <a:path w="955040" h="673100">
                  <a:moveTo>
                    <a:pt x="0" y="197120"/>
                  </a:moveTo>
                  <a:lnTo>
                    <a:pt x="135176" y="538215"/>
                  </a:lnTo>
                  <a:lnTo>
                    <a:pt x="477237" y="673010"/>
                  </a:lnTo>
                  <a:lnTo>
                    <a:pt x="330948" y="336505"/>
                  </a:lnTo>
                  <a:lnTo>
                    <a:pt x="0" y="197120"/>
                  </a:lnTo>
                  <a:close/>
                </a:path>
                <a:path w="955040" h="673100">
                  <a:moveTo>
                    <a:pt x="330948" y="336505"/>
                  </a:moveTo>
                  <a:lnTo>
                    <a:pt x="477237" y="383323"/>
                  </a:lnTo>
                  <a:lnTo>
                    <a:pt x="623525" y="336505"/>
                  </a:lnTo>
                </a:path>
                <a:path w="955040" h="673100">
                  <a:moveTo>
                    <a:pt x="0" y="197119"/>
                  </a:moveTo>
                  <a:lnTo>
                    <a:pt x="477237" y="673010"/>
                  </a:lnTo>
                </a:path>
                <a:path w="955040" h="673100">
                  <a:moveTo>
                    <a:pt x="330948" y="336505"/>
                  </a:moveTo>
                  <a:lnTo>
                    <a:pt x="477237" y="383323"/>
                  </a:lnTo>
                  <a:lnTo>
                    <a:pt x="623525" y="336505"/>
                  </a:lnTo>
                </a:path>
                <a:path w="955040" h="673100">
                  <a:moveTo>
                    <a:pt x="477237" y="0"/>
                  </a:moveTo>
                  <a:lnTo>
                    <a:pt x="477237" y="673010"/>
                  </a:lnTo>
                </a:path>
                <a:path w="955040" h="673100">
                  <a:moveTo>
                    <a:pt x="954474" y="197120"/>
                  </a:moveTo>
                  <a:lnTo>
                    <a:pt x="623525" y="336505"/>
                  </a:lnTo>
                  <a:lnTo>
                    <a:pt x="477237" y="673010"/>
                  </a:lnTo>
                  <a:lnTo>
                    <a:pt x="819297" y="538215"/>
                  </a:lnTo>
                  <a:lnTo>
                    <a:pt x="954474" y="197120"/>
                  </a:lnTo>
                  <a:close/>
                </a:path>
                <a:path w="955040" h="673100">
                  <a:moveTo>
                    <a:pt x="623525" y="336505"/>
                  </a:moveTo>
                  <a:lnTo>
                    <a:pt x="682656" y="468171"/>
                  </a:lnTo>
                  <a:lnTo>
                    <a:pt x="819297" y="538215"/>
                  </a:lnTo>
                </a:path>
                <a:path w="955040" h="673100">
                  <a:moveTo>
                    <a:pt x="330948" y="336505"/>
                  </a:moveTo>
                  <a:lnTo>
                    <a:pt x="271817" y="468171"/>
                  </a:lnTo>
                  <a:lnTo>
                    <a:pt x="135176" y="538215"/>
                  </a:lnTo>
                </a:path>
                <a:path w="955040" h="673100">
                  <a:moveTo>
                    <a:pt x="954473" y="197119"/>
                  </a:moveTo>
                  <a:lnTo>
                    <a:pt x="477237" y="673010"/>
                  </a:lnTo>
                </a:path>
                <a:path w="955040" h="673100">
                  <a:moveTo>
                    <a:pt x="477237" y="0"/>
                  </a:moveTo>
                  <a:lnTo>
                    <a:pt x="330948" y="336505"/>
                  </a:lnTo>
                  <a:lnTo>
                    <a:pt x="477237" y="673010"/>
                  </a:lnTo>
                  <a:lnTo>
                    <a:pt x="623525" y="336505"/>
                  </a:lnTo>
                  <a:lnTo>
                    <a:pt x="477237" y="0"/>
                  </a:lnTo>
                  <a:close/>
                </a:path>
              </a:pathLst>
            </a:custGeom>
            <a:ln w="3948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2409824" cy="2409824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9047681" y="3229950"/>
            <a:ext cx="9023985" cy="4546600"/>
          </a:xfrm>
          <a:prstGeom prst="rect">
            <a:avLst/>
          </a:prstGeom>
        </p:spPr>
        <p:txBody>
          <a:bodyPr vert="horz" wrap="square" lIns="0" tIns="302260" rIns="0" bIns="0" rtlCol="0">
            <a:spAutoFit/>
          </a:bodyPr>
          <a:lstStyle/>
          <a:p>
            <a:pPr marL="12700" marR="5080" indent="4376420" algn="r">
              <a:lnSpc>
                <a:spcPts val="11100"/>
              </a:lnSpc>
              <a:spcBef>
                <a:spcPts val="2380"/>
              </a:spcBef>
            </a:pPr>
            <a:r>
              <a:rPr sz="11150" b="1" spc="160" dirty="0">
                <a:solidFill>
                  <a:srgbClr val="171717"/>
                </a:solidFill>
                <a:latin typeface="Arial"/>
                <a:cs typeface="Arial"/>
              </a:rPr>
              <a:t>COVID </a:t>
            </a:r>
            <a:r>
              <a:rPr sz="11150" b="1" spc="-195" dirty="0">
                <a:solidFill>
                  <a:srgbClr val="171717"/>
                </a:solidFill>
                <a:latin typeface="Arial"/>
                <a:cs typeface="Arial"/>
              </a:rPr>
              <a:t>AWARENESS</a:t>
            </a:r>
            <a:endParaRPr sz="11150">
              <a:latin typeface="Arial"/>
              <a:cs typeface="Arial"/>
            </a:endParaRPr>
          </a:p>
          <a:p>
            <a:pPr marR="5080" algn="r">
              <a:lnSpc>
                <a:spcPts val="11110"/>
              </a:lnSpc>
            </a:pPr>
            <a:r>
              <a:rPr sz="11150" b="1" spc="-525" dirty="0">
                <a:solidFill>
                  <a:srgbClr val="171717"/>
                </a:solidFill>
                <a:latin typeface="Arial"/>
                <a:cs typeface="Arial"/>
              </a:rPr>
              <a:t>WEBSITE</a:t>
            </a:r>
            <a:endParaRPr sz="1115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2226942" y="1797030"/>
            <a:ext cx="4580255" cy="7600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4800" spc="-150" dirty="0">
                <a:solidFill>
                  <a:srgbClr val="000000"/>
                </a:solidFill>
                <a:latin typeface="Arial"/>
                <a:cs typeface="Arial"/>
              </a:rPr>
              <a:t>PRESENTATION</a:t>
            </a:r>
            <a:endParaRPr sz="48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226942" y="2644755"/>
            <a:ext cx="940435" cy="7600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4800" b="1" spc="-25" dirty="0">
                <a:latin typeface="Arial"/>
                <a:cs typeface="Arial"/>
              </a:rPr>
              <a:t>ON</a:t>
            </a:r>
            <a:endParaRPr sz="48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188749" y="9281207"/>
            <a:ext cx="227711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solidFill>
                  <a:srgbClr val="D9D9D9"/>
                </a:solidFill>
                <a:latin typeface="Arial"/>
                <a:cs typeface="Arial"/>
              </a:rPr>
              <a:t>Associate</a:t>
            </a:r>
            <a:r>
              <a:rPr sz="2000" spc="-60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000" spc="-10" dirty="0">
                <a:solidFill>
                  <a:srgbClr val="D9D9D9"/>
                </a:solidFill>
                <a:latin typeface="Arial"/>
                <a:cs typeface="Arial"/>
              </a:rPr>
              <a:t>Professor</a:t>
            </a:r>
            <a:endParaRPr sz="20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188749" y="8202624"/>
            <a:ext cx="4566285" cy="10591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500" dirty="0">
                <a:solidFill>
                  <a:srgbClr val="FFFFFF"/>
                </a:solidFill>
                <a:latin typeface="Arial"/>
                <a:cs typeface="Arial"/>
              </a:rPr>
              <a:t>Under</a:t>
            </a:r>
            <a:r>
              <a:rPr sz="3500" spc="-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500" spc="60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3500" spc="-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500" dirty="0">
                <a:solidFill>
                  <a:srgbClr val="FFFFFF"/>
                </a:solidFill>
                <a:latin typeface="Arial"/>
                <a:cs typeface="Arial"/>
              </a:rPr>
              <a:t>Guidance</a:t>
            </a:r>
            <a:r>
              <a:rPr sz="3500" spc="-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500" spc="125" dirty="0">
                <a:solidFill>
                  <a:srgbClr val="FFFFFF"/>
                </a:solidFill>
                <a:latin typeface="Arial"/>
                <a:cs typeface="Arial"/>
              </a:rPr>
              <a:t>of</a:t>
            </a:r>
            <a:endParaRPr sz="35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505"/>
              </a:spcBef>
            </a:pP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Mr.</a:t>
            </a:r>
            <a:r>
              <a:rPr sz="2000" b="1" spc="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Anurag</a:t>
            </a:r>
            <a:r>
              <a:rPr sz="2000" b="1" spc="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20" dirty="0">
                <a:solidFill>
                  <a:srgbClr val="FFFFFF"/>
                </a:solidFill>
                <a:latin typeface="Arial"/>
                <a:cs typeface="Arial"/>
              </a:rPr>
              <a:t>Malik</a:t>
            </a:r>
            <a:endParaRPr sz="20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2226942" y="8885845"/>
            <a:ext cx="2248535" cy="7258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799"/>
              </a:lnSpc>
              <a:spcBef>
                <a:spcPts val="100"/>
              </a:spcBef>
            </a:pPr>
            <a:r>
              <a:rPr sz="2000" spc="-40" dirty="0">
                <a:solidFill>
                  <a:srgbClr val="FFFFFF"/>
                </a:solidFill>
                <a:latin typeface="Arial"/>
                <a:cs typeface="Arial"/>
              </a:rPr>
              <a:t>Ms.</a:t>
            </a:r>
            <a:r>
              <a:rPr sz="2000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FFFFFF"/>
                </a:solidFill>
                <a:latin typeface="Arial"/>
                <a:cs typeface="Arial"/>
              </a:rPr>
              <a:t>Prachi</a:t>
            </a:r>
            <a:r>
              <a:rPr sz="2000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spc="50" dirty="0">
                <a:solidFill>
                  <a:srgbClr val="FFFFFF"/>
                </a:solidFill>
                <a:latin typeface="Arial"/>
                <a:cs typeface="Arial"/>
              </a:rPr>
              <a:t>Agarwal </a:t>
            </a:r>
            <a:r>
              <a:rPr sz="2000" dirty="0">
                <a:solidFill>
                  <a:srgbClr val="D9D9D9"/>
                </a:solidFill>
                <a:latin typeface="Arial"/>
                <a:cs typeface="Arial"/>
              </a:rPr>
              <a:t>Assistant</a:t>
            </a:r>
            <a:r>
              <a:rPr sz="2000" spc="-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000" spc="-10" dirty="0">
                <a:solidFill>
                  <a:srgbClr val="D9D9D9"/>
                </a:solidFill>
                <a:latin typeface="Arial"/>
                <a:cs typeface="Arial"/>
              </a:rPr>
              <a:t>Professor</a:t>
            </a:r>
            <a:endParaRPr sz="20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698729" y="8898774"/>
            <a:ext cx="313690" cy="5441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dirty="0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endParaRPr sz="34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5262894" y="8206434"/>
            <a:ext cx="2336800" cy="17430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01600">
              <a:lnSpc>
                <a:spcPct val="100000"/>
              </a:lnSpc>
              <a:spcBef>
                <a:spcPts val="130"/>
              </a:spcBef>
            </a:pPr>
            <a:r>
              <a:rPr sz="3200" spc="-25" dirty="0">
                <a:solidFill>
                  <a:srgbClr val="FFFFFF"/>
                </a:solidFill>
                <a:latin typeface="Arial"/>
                <a:cs typeface="Arial"/>
              </a:rPr>
              <a:t>By</a:t>
            </a:r>
            <a:endParaRPr sz="3200">
              <a:latin typeface="Arial"/>
              <a:cs typeface="Arial"/>
            </a:endParaRPr>
          </a:p>
          <a:p>
            <a:pPr marL="12700" marR="334010">
              <a:lnSpc>
                <a:spcPct val="114799"/>
              </a:lnSpc>
              <a:spcBef>
                <a:spcPts val="1365"/>
              </a:spcBef>
            </a:pPr>
            <a:r>
              <a:rPr sz="2000" spc="-40" dirty="0">
                <a:solidFill>
                  <a:srgbClr val="FFFFFF"/>
                </a:solidFill>
                <a:latin typeface="Arial"/>
                <a:cs typeface="Arial"/>
              </a:rPr>
              <a:t>Shubham</a:t>
            </a:r>
            <a:r>
              <a:rPr sz="2000" spc="-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spc="-40" dirty="0">
                <a:solidFill>
                  <a:srgbClr val="FFFFFF"/>
                </a:solidFill>
                <a:latin typeface="Arial"/>
                <a:cs typeface="Arial"/>
              </a:rPr>
              <a:t>Sharma </a:t>
            </a:r>
            <a:r>
              <a:rPr sz="2000" spc="-20" dirty="0">
                <a:solidFill>
                  <a:srgbClr val="D9D9D9"/>
                </a:solidFill>
                <a:latin typeface="Arial"/>
                <a:cs typeface="Arial"/>
              </a:rPr>
              <a:t>1900820100145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75"/>
              </a:spcBef>
            </a:pPr>
            <a:r>
              <a:rPr sz="2000" dirty="0">
                <a:solidFill>
                  <a:srgbClr val="D9D9D9"/>
                </a:solidFill>
                <a:latin typeface="Arial"/>
                <a:cs typeface="Arial"/>
              </a:rPr>
              <a:t>Section:</a:t>
            </a:r>
            <a:r>
              <a:rPr sz="2000" spc="-50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D9D9D9"/>
                </a:solidFill>
                <a:latin typeface="Arial"/>
                <a:cs typeface="Arial"/>
              </a:rPr>
              <a:t>C,</a:t>
            </a:r>
            <a:r>
              <a:rPr sz="2000" spc="-3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000" spc="95" dirty="0">
                <a:solidFill>
                  <a:srgbClr val="D9D9D9"/>
                </a:solidFill>
                <a:latin typeface="Arial"/>
                <a:cs typeface="Arial"/>
              </a:rPr>
              <a:t>4th</a:t>
            </a:r>
            <a:r>
              <a:rPr sz="2000" spc="-3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000" spc="-20" dirty="0">
                <a:solidFill>
                  <a:srgbClr val="D9D9D9"/>
                </a:solidFill>
                <a:latin typeface="Arial"/>
                <a:cs typeface="Arial"/>
              </a:rPr>
              <a:t>Year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3"/>
            <a:ext cx="18288000" cy="10287000"/>
            <a:chOff x="0" y="3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0548222" y="5060632"/>
              <a:ext cx="1096010" cy="0"/>
            </a:xfrm>
            <a:custGeom>
              <a:avLst/>
              <a:gdLst/>
              <a:ahLst/>
              <a:cxnLst/>
              <a:rect l="l" t="t" r="r" b="b"/>
              <a:pathLst>
                <a:path w="1096009">
                  <a:moveTo>
                    <a:pt x="0" y="0"/>
                  </a:moveTo>
                  <a:lnTo>
                    <a:pt x="1095448" y="0"/>
                  </a:lnTo>
                </a:path>
              </a:pathLst>
            </a:custGeom>
            <a:ln w="1904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016000" y="4306601"/>
            <a:ext cx="3759200" cy="1366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800" spc="320" dirty="0">
                <a:latin typeface="Trebuchet MS"/>
                <a:cs typeface="Trebuchet MS"/>
              </a:rPr>
              <a:t>MYSQL</a:t>
            </a:r>
            <a:endParaRPr sz="88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516509" y="2980359"/>
            <a:ext cx="4565650" cy="2768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399"/>
              </a:lnSpc>
              <a:spcBef>
                <a:spcPts val="100"/>
              </a:spcBef>
            </a:pPr>
            <a:r>
              <a:rPr sz="2600" spc="140" dirty="0">
                <a:solidFill>
                  <a:srgbClr val="FFFFFF"/>
                </a:solidFill>
                <a:latin typeface="Trebuchet MS"/>
                <a:cs typeface="Trebuchet MS"/>
              </a:rPr>
              <a:t>MySQL</a:t>
            </a:r>
            <a:r>
              <a:rPr sz="2600" spc="-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80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sz="2600" spc="-1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8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600" spc="-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60" dirty="0">
                <a:solidFill>
                  <a:srgbClr val="FFFFFF"/>
                </a:solidFill>
                <a:latin typeface="Trebuchet MS"/>
                <a:cs typeface="Trebuchet MS"/>
              </a:rPr>
              <a:t>world’s</a:t>
            </a:r>
            <a:r>
              <a:rPr sz="2600" spc="-1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45" dirty="0">
                <a:solidFill>
                  <a:srgbClr val="FFFFFF"/>
                </a:solidFill>
                <a:latin typeface="Trebuchet MS"/>
                <a:cs typeface="Trebuchet MS"/>
              </a:rPr>
              <a:t>most </a:t>
            </a:r>
            <a:r>
              <a:rPr sz="2600" spc="-25" dirty="0">
                <a:solidFill>
                  <a:srgbClr val="FFFFFF"/>
                </a:solidFill>
                <a:latin typeface="Trebuchet MS"/>
                <a:cs typeface="Trebuchet MS"/>
              </a:rPr>
              <a:t>popular</a:t>
            </a:r>
            <a:r>
              <a:rPr sz="260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open</a:t>
            </a:r>
            <a:r>
              <a:rPr sz="260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source</a:t>
            </a:r>
            <a:r>
              <a:rPr sz="2600" spc="-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FFFFFF"/>
                </a:solidFill>
                <a:latin typeface="Trebuchet MS"/>
                <a:cs typeface="Trebuchet MS"/>
              </a:rPr>
              <a:t>database.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According</a:t>
            </a:r>
            <a:r>
              <a:rPr sz="2600" spc="-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60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600" spc="-10" dirty="0">
                <a:solidFill>
                  <a:srgbClr val="FFFFFF"/>
                </a:solidFill>
                <a:latin typeface="Trebuchet MS"/>
                <a:cs typeface="Trebuchet MS"/>
              </a:rPr>
              <a:t> DB-Engines, </a:t>
            </a:r>
            <a:r>
              <a:rPr sz="2600" spc="140" dirty="0">
                <a:solidFill>
                  <a:srgbClr val="FFFFFF"/>
                </a:solidFill>
                <a:latin typeface="Trebuchet MS"/>
                <a:cs typeface="Trebuchet MS"/>
              </a:rPr>
              <a:t>MySQL</a:t>
            </a:r>
            <a:r>
              <a:rPr sz="2600" spc="-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ranks</a:t>
            </a:r>
            <a:r>
              <a:rPr sz="2600" spc="-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160" dirty="0">
                <a:solidFill>
                  <a:srgbClr val="FFFFFF"/>
                </a:solidFill>
                <a:latin typeface="Trebuchet MS"/>
                <a:cs typeface="Trebuchet MS"/>
              </a:rPr>
              <a:t>as</a:t>
            </a:r>
            <a:r>
              <a:rPr sz="2600" spc="-85" dirty="0">
                <a:solidFill>
                  <a:srgbClr val="FFFFFF"/>
                </a:solidFill>
                <a:latin typeface="Trebuchet MS"/>
                <a:cs typeface="Trebuchet MS"/>
              </a:rPr>
              <a:t> the </a:t>
            </a:r>
            <a:r>
              <a:rPr sz="2600" spc="-10" dirty="0">
                <a:solidFill>
                  <a:srgbClr val="FFFFFF"/>
                </a:solidFill>
                <a:latin typeface="Trebuchet MS"/>
                <a:cs typeface="Trebuchet MS"/>
              </a:rPr>
              <a:t>second-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most-</a:t>
            </a:r>
            <a:r>
              <a:rPr sz="2600" spc="-25" dirty="0">
                <a:solidFill>
                  <a:srgbClr val="FFFFFF"/>
                </a:solidFill>
                <a:latin typeface="Trebuchet MS"/>
                <a:cs typeface="Trebuchet MS"/>
              </a:rPr>
              <a:t>popular</a:t>
            </a:r>
            <a:r>
              <a:rPr sz="26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35" dirty="0">
                <a:solidFill>
                  <a:srgbClr val="FFFFFF"/>
                </a:solidFill>
                <a:latin typeface="Trebuchet MS"/>
                <a:cs typeface="Trebuchet MS"/>
              </a:rPr>
              <a:t>database,</a:t>
            </a:r>
            <a:r>
              <a:rPr sz="2600" spc="-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FFFFFF"/>
                </a:solidFill>
                <a:latin typeface="Trebuchet MS"/>
                <a:cs typeface="Trebuchet MS"/>
              </a:rPr>
              <a:t>behind </a:t>
            </a:r>
            <a:r>
              <a:rPr sz="2600" spc="-30" dirty="0">
                <a:solidFill>
                  <a:srgbClr val="FFFFFF"/>
                </a:solidFill>
                <a:latin typeface="Trebuchet MS"/>
                <a:cs typeface="Trebuchet MS"/>
              </a:rPr>
              <a:t>Oracle</a:t>
            </a:r>
            <a:r>
              <a:rPr sz="26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FFFFFF"/>
                </a:solidFill>
                <a:latin typeface="Trebuchet MS"/>
                <a:cs typeface="Trebuchet MS"/>
              </a:rPr>
              <a:t>Database.</a:t>
            </a:r>
            <a:endParaRPr sz="2600" dirty="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516509" y="6115677"/>
            <a:ext cx="4703445" cy="3225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399"/>
              </a:lnSpc>
              <a:spcBef>
                <a:spcPts val="100"/>
              </a:spcBef>
            </a:pPr>
            <a:r>
              <a:rPr sz="2600" spc="140" dirty="0">
                <a:solidFill>
                  <a:srgbClr val="FFFFFF"/>
                </a:solidFill>
                <a:latin typeface="Trebuchet MS"/>
                <a:cs typeface="Trebuchet MS"/>
              </a:rPr>
              <a:t>MySQL</a:t>
            </a:r>
            <a:r>
              <a:rPr sz="26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80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sz="26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85" dirty="0">
                <a:solidFill>
                  <a:srgbClr val="FFFFFF"/>
                </a:solidFill>
                <a:latin typeface="Trebuchet MS"/>
                <a:cs typeface="Trebuchet MS"/>
              </a:rPr>
              <a:t>fast,</a:t>
            </a:r>
            <a:r>
              <a:rPr sz="2600" spc="-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120" dirty="0">
                <a:solidFill>
                  <a:srgbClr val="FFFFFF"/>
                </a:solidFill>
                <a:latin typeface="Trebuchet MS"/>
                <a:cs typeface="Trebuchet MS"/>
              </a:rPr>
              <a:t>reliable, </a:t>
            </a:r>
            <a:r>
              <a:rPr sz="2600" spc="-25" dirty="0">
                <a:solidFill>
                  <a:srgbClr val="FFFFFF"/>
                </a:solidFill>
                <a:latin typeface="Trebuchet MS"/>
                <a:cs typeface="Trebuchet MS"/>
              </a:rPr>
              <a:t>scalable,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6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50" dirty="0">
                <a:solidFill>
                  <a:srgbClr val="FFFFFF"/>
                </a:solidFill>
                <a:latin typeface="Trebuchet MS"/>
                <a:cs typeface="Trebuchet MS"/>
              </a:rPr>
              <a:t>easy</a:t>
            </a:r>
            <a:r>
              <a:rPr sz="2600" spc="-1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55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600" spc="-1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use.</a:t>
            </a:r>
            <a:r>
              <a:rPr sz="2600" spc="-1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114" dirty="0">
                <a:solidFill>
                  <a:srgbClr val="FFFFFF"/>
                </a:solidFill>
                <a:latin typeface="Trebuchet MS"/>
                <a:cs typeface="Trebuchet MS"/>
              </a:rPr>
              <a:t>It</a:t>
            </a:r>
            <a:r>
              <a:rPr sz="26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80" dirty="0">
                <a:solidFill>
                  <a:srgbClr val="FFFFFF"/>
                </a:solidFill>
                <a:latin typeface="Trebuchet MS"/>
                <a:cs typeface="Trebuchet MS"/>
              </a:rPr>
              <a:t>was </a:t>
            </a:r>
            <a:r>
              <a:rPr sz="2600" spc="-50" dirty="0">
                <a:solidFill>
                  <a:srgbClr val="FFFFFF"/>
                </a:solidFill>
                <a:latin typeface="Trebuchet MS"/>
                <a:cs typeface="Trebuchet MS"/>
              </a:rPr>
              <a:t>originally</a:t>
            </a:r>
            <a:r>
              <a:rPr sz="2600" spc="-1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25" dirty="0">
                <a:solidFill>
                  <a:srgbClr val="FFFFFF"/>
                </a:solidFill>
                <a:latin typeface="Trebuchet MS"/>
                <a:cs typeface="Trebuchet MS"/>
              </a:rPr>
              <a:t>developed</a:t>
            </a:r>
            <a:r>
              <a:rPr sz="2600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55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600" spc="-1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FFFFFF"/>
                </a:solidFill>
                <a:latin typeface="Trebuchet MS"/>
                <a:cs typeface="Trebuchet MS"/>
              </a:rPr>
              <a:t>handle </a:t>
            </a:r>
            <a:r>
              <a:rPr sz="2600" spc="-25" dirty="0">
                <a:solidFill>
                  <a:srgbClr val="FFFFFF"/>
                </a:solidFill>
                <a:latin typeface="Trebuchet MS"/>
                <a:cs typeface="Trebuchet MS"/>
              </a:rPr>
              <a:t>large</a:t>
            </a:r>
            <a:r>
              <a:rPr sz="26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45" dirty="0">
                <a:solidFill>
                  <a:srgbClr val="FFFFFF"/>
                </a:solidFill>
                <a:latin typeface="Trebuchet MS"/>
                <a:cs typeface="Trebuchet MS"/>
              </a:rPr>
              <a:t>databases</a:t>
            </a:r>
            <a:r>
              <a:rPr sz="2600" spc="-1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35" dirty="0">
                <a:solidFill>
                  <a:srgbClr val="FFFFFF"/>
                </a:solidFill>
                <a:latin typeface="Trebuchet MS"/>
                <a:cs typeface="Trebuchet MS"/>
              </a:rPr>
              <a:t>quickly</a:t>
            </a:r>
            <a:r>
              <a:rPr sz="26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5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600" spc="-1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25" dirty="0">
                <a:solidFill>
                  <a:srgbClr val="FFFFFF"/>
                </a:solidFill>
                <a:latin typeface="Trebuchet MS"/>
                <a:cs typeface="Trebuchet MS"/>
              </a:rPr>
              <a:t>it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support</a:t>
            </a:r>
            <a:r>
              <a:rPr sz="26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around</a:t>
            </a:r>
            <a:r>
              <a:rPr sz="26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65" dirty="0">
                <a:solidFill>
                  <a:srgbClr val="FFFFFF"/>
                </a:solidFill>
                <a:latin typeface="Trebuchet MS"/>
                <a:cs typeface="Trebuchet MS"/>
              </a:rPr>
              <a:t>12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programming</a:t>
            </a:r>
            <a:r>
              <a:rPr sz="2600" spc="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language</a:t>
            </a:r>
            <a:r>
              <a:rPr sz="2600" spc="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20" dirty="0">
                <a:solidFill>
                  <a:srgbClr val="FFFFFF"/>
                </a:solidFill>
                <a:latin typeface="Trebuchet MS"/>
                <a:cs typeface="Trebuchet MS"/>
              </a:rPr>
              <a:t>like </a:t>
            </a:r>
            <a:r>
              <a:rPr sz="2600" spc="-75" dirty="0">
                <a:solidFill>
                  <a:srgbClr val="FFFFFF"/>
                </a:solidFill>
                <a:latin typeface="Trebuchet MS"/>
                <a:cs typeface="Trebuchet MS"/>
              </a:rPr>
              <a:t>Python,</a:t>
            </a:r>
            <a:r>
              <a:rPr sz="2600" spc="-1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50" dirty="0">
                <a:solidFill>
                  <a:srgbClr val="FFFFFF"/>
                </a:solidFill>
                <a:latin typeface="Trebuchet MS"/>
                <a:cs typeface="Trebuchet MS"/>
              </a:rPr>
              <a:t>Java,</a:t>
            </a:r>
            <a:r>
              <a:rPr sz="2600" spc="-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PHP,</a:t>
            </a:r>
            <a:r>
              <a:rPr sz="2600" spc="-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125" dirty="0">
                <a:solidFill>
                  <a:srgbClr val="FFFFFF"/>
                </a:solidFill>
                <a:latin typeface="Trebuchet MS"/>
                <a:cs typeface="Trebuchet MS"/>
              </a:rPr>
              <a:t>Perl,</a:t>
            </a:r>
            <a:r>
              <a:rPr sz="2600" spc="-1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20" dirty="0">
                <a:solidFill>
                  <a:srgbClr val="FFFFFF"/>
                </a:solidFill>
                <a:latin typeface="Trebuchet MS"/>
                <a:cs typeface="Trebuchet MS"/>
              </a:rPr>
              <a:t>etc.</a:t>
            </a:r>
            <a:endParaRPr sz="2600">
              <a:latin typeface="Trebuchet MS"/>
              <a:cs typeface="Trebuchet MS"/>
            </a:endParaRPr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3"/>
            <a:ext cx="2409824" cy="240982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0252E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41893" y="3593619"/>
            <a:ext cx="5353049" cy="321944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090193" y="3593619"/>
            <a:ext cx="5343524" cy="321944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641893" y="6908318"/>
            <a:ext cx="10791824" cy="321944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203118" y="3593619"/>
            <a:ext cx="5343525" cy="6534149"/>
          </a:xfrm>
          <a:prstGeom prst="rect">
            <a:avLst/>
          </a:prstGeom>
        </p:spPr>
      </p:pic>
      <p:sp>
        <p:nvSpPr>
          <p:cNvPr id="7" name="object 7"/>
          <p:cNvSpPr/>
          <p:nvPr/>
        </p:nvSpPr>
        <p:spPr>
          <a:xfrm>
            <a:off x="17835213" y="7063798"/>
            <a:ext cx="453390" cy="2190750"/>
          </a:xfrm>
          <a:custGeom>
            <a:avLst/>
            <a:gdLst/>
            <a:ahLst/>
            <a:cxnLst/>
            <a:rect l="l" t="t" r="r" b="b"/>
            <a:pathLst>
              <a:path w="453390" h="2190750">
                <a:moveTo>
                  <a:pt x="0" y="2190503"/>
                </a:moveTo>
                <a:lnTo>
                  <a:pt x="0" y="0"/>
                </a:lnTo>
                <a:lnTo>
                  <a:pt x="452787" y="0"/>
                </a:lnTo>
                <a:lnTo>
                  <a:pt x="452787" y="2190503"/>
                </a:lnTo>
                <a:lnTo>
                  <a:pt x="0" y="2190503"/>
                </a:lnTo>
                <a:close/>
              </a:path>
            </a:pathLst>
          </a:custGeom>
          <a:solidFill>
            <a:srgbClr val="F5A3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40371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919" dirty="0"/>
              <a:t>SCREENSHOTS</a:t>
            </a:r>
            <a:r>
              <a:rPr spc="355" dirty="0"/>
              <a:t> </a:t>
            </a:r>
            <a:r>
              <a:rPr spc="935" dirty="0"/>
              <a:t>OF</a:t>
            </a:r>
            <a:r>
              <a:rPr spc="360" dirty="0"/>
              <a:t> </a:t>
            </a:r>
            <a:r>
              <a:rPr spc="930" dirty="0"/>
              <a:t>WEBSITE</a:t>
            </a:r>
          </a:p>
        </p:txBody>
      </p:sp>
      <p:pic>
        <p:nvPicPr>
          <p:cNvPr id="9" name="object 9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0"/>
            <a:ext cx="2409824" cy="240982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835213" y="7063799"/>
            <a:ext cx="453390" cy="2190750"/>
          </a:xfrm>
          <a:custGeom>
            <a:avLst/>
            <a:gdLst/>
            <a:ahLst/>
            <a:cxnLst/>
            <a:rect l="l" t="t" r="r" b="b"/>
            <a:pathLst>
              <a:path w="453390" h="2190750">
                <a:moveTo>
                  <a:pt x="0" y="2190503"/>
                </a:moveTo>
                <a:lnTo>
                  <a:pt x="0" y="0"/>
                </a:lnTo>
                <a:lnTo>
                  <a:pt x="452787" y="0"/>
                </a:lnTo>
                <a:lnTo>
                  <a:pt x="452787" y="2190503"/>
                </a:lnTo>
                <a:lnTo>
                  <a:pt x="0" y="2190503"/>
                </a:lnTo>
                <a:close/>
              </a:path>
            </a:pathLst>
          </a:custGeom>
          <a:solidFill>
            <a:srgbClr val="F5A32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3" name="object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6150554"/>
              </p:ext>
            </p:extLst>
          </p:nvPr>
        </p:nvGraphicFramePr>
        <p:xfrm>
          <a:off x="2047986" y="3426035"/>
          <a:ext cx="14187805" cy="50679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095490"/>
                <a:gridCol w="7092315"/>
              </a:tblGrid>
              <a:tr h="253365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700" dirty="0">
                        <a:latin typeface="Times New Roman"/>
                        <a:cs typeface="Times New Roman"/>
                      </a:endParaRPr>
                    </a:p>
                    <a:p>
                      <a:pPr marL="815340" algn="just">
                        <a:lnSpc>
                          <a:spcPct val="100000"/>
                        </a:lnSpc>
                        <a:spcBef>
                          <a:spcPts val="1795"/>
                        </a:spcBef>
                      </a:pPr>
                      <a:r>
                        <a:rPr sz="2000" spc="-6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EASILY</a:t>
                      </a:r>
                      <a:r>
                        <a:rPr sz="2000" spc="-9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2000" spc="-3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SHARE</a:t>
                      </a:r>
                      <a:r>
                        <a:rPr sz="2000" spc="-9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2000" spc="-1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UPDATES</a:t>
                      </a:r>
                      <a:endParaRPr sz="2000" dirty="0">
                        <a:latin typeface="Lucida Sans Unicode"/>
                        <a:cs typeface="Lucida Sans Unicode"/>
                      </a:endParaRPr>
                    </a:p>
                    <a:p>
                      <a:pPr marL="815340" marR="804545" algn="just">
                        <a:lnSpc>
                          <a:spcPct val="113300"/>
                        </a:lnSpc>
                        <a:spcBef>
                          <a:spcPts val="1160"/>
                        </a:spcBef>
                      </a:pPr>
                      <a:r>
                        <a:rPr sz="1600" spc="-3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Sharing</a:t>
                      </a:r>
                      <a:r>
                        <a:rPr sz="1600" spc="-8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3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regular</a:t>
                      </a:r>
                      <a:r>
                        <a:rPr sz="1600" spc="-8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2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updates</a:t>
                      </a:r>
                      <a:r>
                        <a:rPr sz="1600" spc="-8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can</a:t>
                      </a:r>
                      <a:r>
                        <a:rPr sz="1600" spc="-8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not</a:t>
                      </a:r>
                      <a:r>
                        <a:rPr sz="1600" spc="-8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2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only</a:t>
                      </a:r>
                      <a:r>
                        <a:rPr sz="1600" spc="-7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2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attract</a:t>
                      </a:r>
                      <a:r>
                        <a:rPr sz="1600" spc="-8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new</a:t>
                      </a:r>
                      <a:r>
                        <a:rPr sz="1600" spc="-8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1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visitors,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through</a:t>
                      </a:r>
                      <a:r>
                        <a:rPr sz="1600" spc="-1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tactics like search</a:t>
                      </a:r>
                      <a:r>
                        <a:rPr sz="1600" spc="1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engine</a:t>
                      </a:r>
                      <a:r>
                        <a:rPr sz="1600" spc="1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2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optimization</a:t>
                      </a:r>
                      <a:r>
                        <a:rPr sz="1600" spc="1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but</a:t>
                      </a:r>
                      <a:r>
                        <a:rPr sz="1600" spc="1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2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can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keep</a:t>
                      </a:r>
                      <a:r>
                        <a:rPr sz="1600" spc="18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people</a:t>
                      </a:r>
                      <a:r>
                        <a:rPr sz="1600" spc="18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returning</a:t>
                      </a:r>
                      <a:r>
                        <a:rPr sz="1600" spc="18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to</a:t>
                      </a:r>
                      <a:r>
                        <a:rPr sz="1600" spc="18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your</a:t>
                      </a:r>
                      <a:r>
                        <a:rPr sz="1600" spc="18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website</a:t>
                      </a:r>
                      <a:r>
                        <a:rPr sz="1600" spc="18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and</a:t>
                      </a:r>
                      <a:r>
                        <a:rPr sz="1600" spc="18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1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potentially </a:t>
                      </a:r>
                      <a:r>
                        <a:rPr sz="1600" spc="-4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inspire</a:t>
                      </a:r>
                      <a:r>
                        <a:rPr sz="1600" spc="-7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2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them</a:t>
                      </a:r>
                      <a:r>
                        <a:rPr sz="1600" spc="-7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3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to</a:t>
                      </a:r>
                      <a:r>
                        <a:rPr sz="1600" spc="-7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4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take</a:t>
                      </a:r>
                      <a:r>
                        <a:rPr sz="1600" spc="-7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4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additional</a:t>
                      </a:r>
                      <a:r>
                        <a:rPr sz="1600" spc="-7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4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actions</a:t>
                      </a:r>
                      <a:r>
                        <a:rPr sz="1600" spc="-7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3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once</a:t>
                      </a:r>
                      <a:r>
                        <a:rPr sz="1600" spc="-7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5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they’re</a:t>
                      </a:r>
                      <a:r>
                        <a:rPr sz="1600" spc="-7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1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here.</a:t>
                      </a:r>
                      <a:endParaRPr sz="1600" dirty="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>
                    <a:solidFill>
                      <a:srgbClr val="F5A32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700">
                        <a:latin typeface="Times New Roman"/>
                        <a:cs typeface="Times New Roman"/>
                      </a:endParaRPr>
                    </a:p>
                    <a:p>
                      <a:pPr marL="812165" algn="just">
                        <a:lnSpc>
                          <a:spcPct val="100000"/>
                        </a:lnSpc>
                        <a:spcBef>
                          <a:spcPts val="1795"/>
                        </a:spcBef>
                      </a:pPr>
                      <a:r>
                        <a:rPr sz="2000" spc="-2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Easy</a:t>
                      </a:r>
                      <a:r>
                        <a:rPr sz="2000" spc="-13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2000" spc="-3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to</a:t>
                      </a:r>
                      <a:r>
                        <a:rPr sz="2000" spc="-12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2000" spc="-1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Get</a:t>
                      </a:r>
                      <a:r>
                        <a:rPr sz="2000" spc="-12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2000" spc="-5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in</a:t>
                      </a:r>
                      <a:r>
                        <a:rPr sz="2000" spc="-114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2000" spc="-2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Touch</a:t>
                      </a:r>
                      <a:endParaRPr sz="2000">
                        <a:latin typeface="Lucida Sans Unicode"/>
                        <a:cs typeface="Lucida Sans Unicode"/>
                      </a:endParaRPr>
                    </a:p>
                    <a:p>
                      <a:pPr marL="812165" marR="808990" algn="just">
                        <a:lnSpc>
                          <a:spcPct val="113300"/>
                        </a:lnSpc>
                        <a:spcBef>
                          <a:spcPts val="1160"/>
                        </a:spcBef>
                      </a:pP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A</a:t>
                      </a:r>
                      <a:r>
                        <a:rPr sz="1600" spc="-4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website</a:t>
                      </a:r>
                      <a:r>
                        <a:rPr sz="1600" spc="-4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makes</a:t>
                      </a:r>
                      <a:r>
                        <a:rPr sz="1600" spc="-4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it</a:t>
                      </a:r>
                      <a:r>
                        <a:rPr sz="1600" spc="-4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2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possible</a:t>
                      </a:r>
                      <a:r>
                        <a:rPr sz="1600" spc="-4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for</a:t>
                      </a:r>
                      <a:r>
                        <a:rPr sz="1600" spc="-4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people</a:t>
                      </a:r>
                      <a:r>
                        <a:rPr sz="1600" spc="-4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to</a:t>
                      </a:r>
                      <a:r>
                        <a:rPr sz="1600" spc="-4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reach</a:t>
                      </a:r>
                      <a:r>
                        <a:rPr sz="1600" spc="-4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out</a:t>
                      </a:r>
                      <a:r>
                        <a:rPr sz="1600" spc="-4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2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and </a:t>
                      </a:r>
                      <a:r>
                        <a:rPr sz="1600" spc="-2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join</a:t>
                      </a:r>
                      <a:r>
                        <a:rPr sz="1600" spc="-7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in</a:t>
                      </a:r>
                      <a:r>
                        <a:rPr sz="1600" spc="-7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your</a:t>
                      </a:r>
                      <a:r>
                        <a:rPr sz="1600" spc="-7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2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efforts</a:t>
                      </a:r>
                      <a:r>
                        <a:rPr sz="1600" spc="-7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when</a:t>
                      </a:r>
                      <a:r>
                        <a:rPr sz="1600" spc="-7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they</a:t>
                      </a:r>
                      <a:r>
                        <a:rPr sz="1600" spc="-7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2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stumble</a:t>
                      </a:r>
                      <a:r>
                        <a:rPr sz="1600" spc="-7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2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across</a:t>
                      </a:r>
                      <a:r>
                        <a:rPr sz="1600" spc="-7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you</a:t>
                      </a:r>
                      <a:r>
                        <a:rPr sz="1600" spc="-7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on</a:t>
                      </a:r>
                      <a:r>
                        <a:rPr sz="1600" spc="-7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2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the </a:t>
                      </a:r>
                      <a:r>
                        <a:rPr sz="1600" spc="-1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web</a:t>
                      </a:r>
                      <a:r>
                        <a:rPr sz="1600" spc="-8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4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through</a:t>
                      </a:r>
                      <a:r>
                        <a:rPr sz="1600" spc="-8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2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related</a:t>
                      </a:r>
                      <a:r>
                        <a:rPr sz="1600" spc="-8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5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topics</a:t>
                      </a:r>
                      <a:r>
                        <a:rPr sz="1600" spc="-8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or</a:t>
                      </a:r>
                      <a:r>
                        <a:rPr sz="1600" spc="-8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3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interest</a:t>
                      </a:r>
                      <a:r>
                        <a:rPr sz="1600" spc="-8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4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in</a:t>
                      </a:r>
                      <a:r>
                        <a:rPr sz="1600" spc="-8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2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your</a:t>
                      </a:r>
                      <a:r>
                        <a:rPr sz="1600" spc="-8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1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cause</a:t>
                      </a:r>
                      <a:endParaRPr sz="16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>
                    <a:solidFill>
                      <a:srgbClr val="20252E"/>
                    </a:solidFill>
                  </a:tcPr>
                </a:tc>
              </a:tr>
              <a:tr h="102235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700" dirty="0">
                        <a:latin typeface="Times New Roman"/>
                        <a:cs typeface="Times New Roman"/>
                      </a:endParaRPr>
                    </a:p>
                    <a:p>
                      <a:pPr marL="815340">
                        <a:lnSpc>
                          <a:spcPct val="100000"/>
                        </a:lnSpc>
                        <a:spcBef>
                          <a:spcPts val="1800"/>
                        </a:spcBef>
                      </a:pPr>
                      <a:r>
                        <a:rPr sz="2000" b="1" spc="6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REDUCE</a:t>
                      </a:r>
                      <a:r>
                        <a:rPr sz="2000" b="1" spc="-6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2000" b="1" spc="9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MYTHS</a:t>
                      </a:r>
                      <a:endParaRPr sz="2000" dirty="0">
                        <a:latin typeface="Trebuchet MS"/>
                        <a:cs typeface="Trebuchet MS"/>
                      </a:endParaRPr>
                    </a:p>
                  </a:txBody>
                  <a:tcPr marL="0" marR="0" marT="0" marB="0">
                    <a:solidFill>
                      <a:srgbClr val="20252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700">
                        <a:latin typeface="Times New Roman"/>
                        <a:cs typeface="Times New Roman"/>
                      </a:endParaRPr>
                    </a:p>
                    <a:p>
                      <a:pPr marR="616585" algn="ctr">
                        <a:lnSpc>
                          <a:spcPct val="100000"/>
                        </a:lnSpc>
                        <a:spcBef>
                          <a:spcPts val="1800"/>
                        </a:spcBef>
                      </a:pPr>
                      <a:r>
                        <a:rPr sz="2000" b="1" spc="5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Easily</a:t>
                      </a:r>
                      <a:r>
                        <a:rPr sz="2000" b="1" spc="-4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2000" b="1" spc="7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Registration</a:t>
                      </a:r>
                      <a:r>
                        <a:rPr sz="2000" b="1" spc="-4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2000" b="1" spc="6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of</a:t>
                      </a:r>
                      <a:r>
                        <a:rPr sz="2000" b="1" spc="-4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2000" b="1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Covid-</a:t>
                      </a:r>
                      <a:r>
                        <a:rPr sz="2000" b="1" spc="-1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19</a:t>
                      </a:r>
                      <a:r>
                        <a:rPr sz="2000" b="1" spc="-4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sz="2000" b="1" spc="3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Vaccine</a:t>
                      </a:r>
                      <a:endParaRPr sz="2000">
                        <a:latin typeface="Trebuchet MS"/>
                        <a:cs typeface="Trebuchet MS"/>
                      </a:endParaRPr>
                    </a:p>
                  </a:txBody>
                  <a:tcPr marL="0" marR="0" marT="0" marB="0">
                    <a:solidFill>
                      <a:srgbClr val="F5A329"/>
                    </a:solidFill>
                  </a:tcPr>
                </a:tc>
              </a:tr>
              <a:tr h="1511935">
                <a:tc>
                  <a:txBody>
                    <a:bodyPr/>
                    <a:lstStyle/>
                    <a:p>
                      <a:pPr marL="815340" marR="805815" algn="just">
                        <a:lnSpc>
                          <a:spcPct val="113300"/>
                        </a:lnSpc>
                        <a:spcBef>
                          <a:spcPts val="409"/>
                        </a:spcBef>
                      </a:pPr>
                      <a:r>
                        <a:rPr sz="1600" spc="-3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Through </a:t>
                      </a:r>
                      <a:r>
                        <a:rPr sz="1600" spc="-4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knowledge,</a:t>
                      </a:r>
                      <a:r>
                        <a:rPr sz="1600" spc="-3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2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awareness,</a:t>
                      </a:r>
                      <a:r>
                        <a:rPr sz="1600" spc="-3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and</a:t>
                      </a:r>
                      <a:r>
                        <a:rPr sz="1600" spc="-3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understanding, </a:t>
                      </a:r>
                      <a:r>
                        <a:rPr sz="1600" spc="-2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you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are</a:t>
                      </a:r>
                      <a:r>
                        <a:rPr sz="1600" spc="10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empowered</a:t>
                      </a:r>
                      <a:r>
                        <a:rPr sz="1600" spc="10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to</a:t>
                      </a:r>
                      <a:r>
                        <a:rPr sz="1600" spc="11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challenge</a:t>
                      </a:r>
                      <a:r>
                        <a:rPr sz="1600" spc="10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 </a:t>
                      </a:r>
                      <a:r>
                        <a:rPr sz="1600" b="1" spc="5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negative</a:t>
                      </a:r>
                      <a:r>
                        <a:rPr sz="1600" b="1" spc="13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  </a:t>
                      </a:r>
                      <a:r>
                        <a:rPr sz="1600" b="1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beliefs</a:t>
                      </a:r>
                      <a:r>
                        <a:rPr sz="1600" b="1" spc="13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  </a:t>
                      </a:r>
                      <a:r>
                        <a:rPr sz="1600" b="1" spc="6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and </a:t>
                      </a:r>
                      <a:r>
                        <a:rPr sz="1600" b="1" spc="60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attitudes</a:t>
                      </a:r>
                      <a:r>
                        <a:rPr sz="1600" b="1" spc="19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 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in</a:t>
                      </a:r>
                      <a:r>
                        <a:rPr sz="1600" spc="17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others</a:t>
                      </a:r>
                      <a:r>
                        <a:rPr sz="1600" spc="17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that</a:t>
                      </a:r>
                      <a:r>
                        <a:rPr sz="1600" spc="17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 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perpetuate</a:t>
                      </a:r>
                      <a:r>
                        <a:rPr sz="1600" spc="18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 </a:t>
                      </a:r>
                      <a:r>
                        <a:rPr sz="1600" b="1" spc="95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myths</a:t>
                      </a:r>
                      <a:r>
                        <a:rPr sz="1600" b="1" spc="204" dirty="0">
                          <a:solidFill>
                            <a:srgbClr val="FFFFFF"/>
                          </a:solidFill>
                          <a:latin typeface="Trebuchet MS"/>
                          <a:cs typeface="Trebuchet MS"/>
                        </a:rPr>
                        <a:t>  </a:t>
                      </a:r>
                      <a:r>
                        <a:rPr sz="1600" spc="-1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about CORONA.</a:t>
                      </a:r>
                      <a:endParaRPr sz="1600">
                        <a:latin typeface="Lucida Sans Unicode"/>
                        <a:cs typeface="Lucida Sans Unicode"/>
                      </a:endParaRPr>
                    </a:p>
                  </a:txBody>
                  <a:tcPr marL="0" marR="0" marT="52069" marB="0">
                    <a:solidFill>
                      <a:srgbClr val="20252E"/>
                    </a:solidFill>
                  </a:tcPr>
                </a:tc>
                <a:tc>
                  <a:txBody>
                    <a:bodyPr/>
                    <a:lstStyle/>
                    <a:p>
                      <a:pPr marL="812165" marR="812800">
                        <a:lnSpc>
                          <a:spcPct val="113300"/>
                        </a:lnSpc>
                        <a:spcBef>
                          <a:spcPts val="409"/>
                        </a:spcBef>
                        <a:tabLst>
                          <a:tab pos="1321435" algn="l"/>
                          <a:tab pos="1803400" algn="l"/>
                          <a:tab pos="2458720" algn="l"/>
                          <a:tab pos="3039745" algn="l"/>
                          <a:tab pos="3810635" algn="l"/>
                          <a:tab pos="4721225" algn="l"/>
                          <a:tab pos="4982210" algn="l"/>
                          <a:tab pos="5593715" algn="l"/>
                          <a:tab pos="6122670" algn="l"/>
                        </a:tabLst>
                      </a:pPr>
                      <a:r>
                        <a:rPr sz="1600" spc="-2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You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600" spc="-2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can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600" spc="-2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enter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600" spc="-2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your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600" spc="-1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details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600" spc="-1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through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600" spc="-5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a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600" spc="-2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form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600" spc="-2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that</a:t>
                      </a:r>
                      <a:r>
                        <a:rPr sz="160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600" spc="-8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is </a:t>
                      </a:r>
                      <a:r>
                        <a:rPr sz="1600" spc="-3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available</a:t>
                      </a:r>
                      <a:r>
                        <a:rPr sz="1600" spc="-85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2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on</a:t>
                      </a:r>
                      <a:r>
                        <a:rPr sz="1600" spc="-8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2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the</a:t>
                      </a:r>
                      <a:r>
                        <a:rPr sz="1600" spc="-8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600" spc="-10" dirty="0">
                          <a:solidFill>
                            <a:srgbClr val="FFFFFF"/>
                          </a:solidFill>
                          <a:latin typeface="Lucida Sans Unicode"/>
                          <a:cs typeface="Lucida Sans Unicode"/>
                        </a:rPr>
                        <a:t>website.</a:t>
                      </a:r>
                      <a:endParaRPr sz="1600">
                        <a:latin typeface="Lucida Sans Unicode"/>
                        <a:cs typeface="Lucida Sans Unicode"/>
                      </a:endParaRPr>
                    </a:p>
                  </a:txBody>
                  <a:tcPr marL="0" marR="0" marT="52069" marB="0">
                    <a:solidFill>
                      <a:srgbClr val="F5A329"/>
                    </a:solidFill>
                  </a:tcPr>
                </a:tc>
              </a:tr>
            </a:tbl>
          </a:graphicData>
        </a:graphic>
      </p:graphicFrame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008000" y="1849363"/>
            <a:ext cx="8272145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500" spc="900" dirty="0">
                <a:solidFill>
                  <a:srgbClr val="000000"/>
                </a:solidFill>
              </a:rPr>
              <a:t>ADVANTAGE</a:t>
            </a:r>
            <a:r>
              <a:rPr sz="5500" spc="370" dirty="0">
                <a:solidFill>
                  <a:srgbClr val="000000"/>
                </a:solidFill>
              </a:rPr>
              <a:t> </a:t>
            </a:r>
            <a:r>
              <a:rPr sz="5500" spc="229" dirty="0">
                <a:solidFill>
                  <a:srgbClr val="000000"/>
                </a:solidFill>
              </a:rPr>
              <a:t>&amp;</a:t>
            </a:r>
            <a:r>
              <a:rPr sz="5500" spc="370" dirty="0">
                <a:solidFill>
                  <a:srgbClr val="000000"/>
                </a:solidFill>
              </a:rPr>
              <a:t> </a:t>
            </a:r>
            <a:r>
              <a:rPr sz="5500" spc="1005" dirty="0">
                <a:solidFill>
                  <a:srgbClr val="000000"/>
                </a:solidFill>
              </a:rPr>
              <a:t>SCOPE</a:t>
            </a:r>
            <a:endParaRPr sz="5500"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409824" cy="240982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9803510" y="2311450"/>
            <a:ext cx="3019425" cy="4038600"/>
          </a:xfrm>
          <a:custGeom>
            <a:avLst/>
            <a:gdLst/>
            <a:ahLst/>
            <a:cxnLst/>
            <a:rect l="l" t="t" r="r" b="b"/>
            <a:pathLst>
              <a:path w="3019425" h="4038600">
                <a:moveTo>
                  <a:pt x="3019424" y="4038488"/>
                </a:moveTo>
                <a:lnTo>
                  <a:pt x="0" y="4038488"/>
                </a:lnTo>
                <a:lnTo>
                  <a:pt x="0" y="0"/>
                </a:lnTo>
                <a:lnTo>
                  <a:pt x="3019424" y="0"/>
                </a:lnTo>
                <a:lnTo>
                  <a:pt x="3019424" y="4038488"/>
                </a:lnTo>
                <a:close/>
              </a:path>
            </a:pathLst>
          </a:custGeom>
          <a:solidFill>
            <a:srgbClr val="4D203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449287" y="3628018"/>
            <a:ext cx="4839335" cy="9525"/>
          </a:xfrm>
          <a:custGeom>
            <a:avLst/>
            <a:gdLst/>
            <a:ahLst/>
            <a:cxnLst/>
            <a:rect l="l" t="t" r="r" b="b"/>
            <a:pathLst>
              <a:path w="4839334" h="9525">
                <a:moveTo>
                  <a:pt x="4838712" y="0"/>
                </a:moveTo>
                <a:lnTo>
                  <a:pt x="4838712" y="9524"/>
                </a:lnTo>
                <a:lnTo>
                  <a:pt x="0" y="9524"/>
                </a:lnTo>
                <a:lnTo>
                  <a:pt x="0" y="0"/>
                </a:lnTo>
                <a:lnTo>
                  <a:pt x="4838712" y="0"/>
                </a:lnTo>
                <a:close/>
              </a:path>
            </a:pathLst>
          </a:custGeom>
          <a:solidFill>
            <a:srgbClr val="A3A3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449287" y="5973762"/>
            <a:ext cx="4839335" cy="9525"/>
          </a:xfrm>
          <a:custGeom>
            <a:avLst/>
            <a:gdLst/>
            <a:ahLst/>
            <a:cxnLst/>
            <a:rect l="l" t="t" r="r" b="b"/>
            <a:pathLst>
              <a:path w="4839334" h="9525">
                <a:moveTo>
                  <a:pt x="4838712" y="0"/>
                </a:moveTo>
                <a:lnTo>
                  <a:pt x="4838712" y="9524"/>
                </a:lnTo>
                <a:lnTo>
                  <a:pt x="0" y="9524"/>
                </a:lnTo>
                <a:lnTo>
                  <a:pt x="0" y="0"/>
                </a:lnTo>
                <a:lnTo>
                  <a:pt x="4838712" y="0"/>
                </a:lnTo>
                <a:close/>
              </a:path>
            </a:pathLst>
          </a:custGeom>
          <a:solidFill>
            <a:srgbClr val="A3A3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3449287" y="8319502"/>
            <a:ext cx="4839335" cy="9525"/>
          </a:xfrm>
          <a:custGeom>
            <a:avLst/>
            <a:gdLst/>
            <a:ahLst/>
            <a:cxnLst/>
            <a:rect l="l" t="t" r="r" b="b"/>
            <a:pathLst>
              <a:path w="4839334" h="9525">
                <a:moveTo>
                  <a:pt x="4838712" y="0"/>
                </a:moveTo>
                <a:lnTo>
                  <a:pt x="4838712" y="9524"/>
                </a:lnTo>
                <a:lnTo>
                  <a:pt x="0" y="9524"/>
                </a:lnTo>
                <a:lnTo>
                  <a:pt x="0" y="0"/>
                </a:lnTo>
                <a:lnTo>
                  <a:pt x="4838712" y="0"/>
                </a:lnTo>
                <a:close/>
              </a:path>
            </a:pathLst>
          </a:custGeom>
          <a:solidFill>
            <a:srgbClr val="A3A3B4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1"/>
            <a:ext cx="2409824" cy="2409824"/>
          </a:xfrm>
          <a:prstGeom prst="rect">
            <a:avLst/>
          </a:prstGeom>
        </p:spPr>
      </p:pic>
      <p:grpSp>
        <p:nvGrpSpPr>
          <p:cNvPr id="8" name="object 8"/>
          <p:cNvGrpSpPr/>
          <p:nvPr/>
        </p:nvGrpSpPr>
        <p:grpSpPr>
          <a:xfrm>
            <a:off x="12143814" y="1889806"/>
            <a:ext cx="1600835" cy="785495"/>
            <a:chOff x="12143814" y="1889806"/>
            <a:chExt cx="1600835" cy="785495"/>
          </a:xfrm>
        </p:grpSpPr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513186" y="2173211"/>
              <a:ext cx="231174" cy="233802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12143814" y="1889806"/>
              <a:ext cx="1572895" cy="785495"/>
            </a:xfrm>
            <a:custGeom>
              <a:avLst/>
              <a:gdLst/>
              <a:ahLst/>
              <a:cxnLst/>
              <a:rect l="l" t="t" r="r" b="b"/>
              <a:pathLst>
                <a:path w="1572894" h="785494">
                  <a:moveTo>
                    <a:pt x="1567700" y="309745"/>
                  </a:moveTo>
                  <a:lnTo>
                    <a:pt x="1568418" y="310767"/>
                  </a:lnTo>
                  <a:lnTo>
                    <a:pt x="1572758" y="316940"/>
                  </a:lnTo>
                  <a:lnTo>
                    <a:pt x="1572464" y="325494"/>
                  </a:lnTo>
                  <a:lnTo>
                    <a:pt x="1534562" y="367361"/>
                  </a:lnTo>
                  <a:lnTo>
                    <a:pt x="1500894" y="402641"/>
                  </a:lnTo>
                  <a:lnTo>
                    <a:pt x="1466231" y="436384"/>
                  </a:lnTo>
                  <a:lnTo>
                    <a:pt x="1430542" y="467822"/>
                  </a:lnTo>
                  <a:lnTo>
                    <a:pt x="1393798" y="496186"/>
                  </a:lnTo>
                  <a:lnTo>
                    <a:pt x="1355969" y="520708"/>
                  </a:lnTo>
                  <a:lnTo>
                    <a:pt x="1317026" y="540618"/>
                  </a:lnTo>
                  <a:lnTo>
                    <a:pt x="1276939" y="555148"/>
                  </a:lnTo>
                  <a:lnTo>
                    <a:pt x="1235678" y="563528"/>
                  </a:lnTo>
                  <a:lnTo>
                    <a:pt x="1193213" y="564991"/>
                  </a:lnTo>
                  <a:lnTo>
                    <a:pt x="1149514" y="558767"/>
                  </a:lnTo>
                  <a:lnTo>
                    <a:pt x="1104553" y="544088"/>
                  </a:lnTo>
                  <a:lnTo>
                    <a:pt x="1058299" y="520184"/>
                  </a:lnTo>
                  <a:lnTo>
                    <a:pt x="999997" y="468834"/>
                  </a:lnTo>
                  <a:lnTo>
                    <a:pt x="971461" y="433848"/>
                  </a:lnTo>
                  <a:lnTo>
                    <a:pt x="943038" y="394303"/>
                  </a:lnTo>
                  <a:lnTo>
                    <a:pt x="914510" y="351434"/>
                  </a:lnTo>
                  <a:lnTo>
                    <a:pt x="885653" y="306476"/>
                  </a:lnTo>
                  <a:lnTo>
                    <a:pt x="857251" y="262185"/>
                  </a:lnTo>
                  <a:lnTo>
                    <a:pt x="828506" y="218726"/>
                  </a:lnTo>
                  <a:lnTo>
                    <a:pt x="799278" y="177235"/>
                  </a:lnTo>
                  <a:lnTo>
                    <a:pt x="769423" y="138847"/>
                  </a:lnTo>
                  <a:lnTo>
                    <a:pt x="738801" y="104699"/>
                  </a:lnTo>
                  <a:lnTo>
                    <a:pt x="707269" y="75927"/>
                  </a:lnTo>
                  <a:lnTo>
                    <a:pt x="674687" y="53668"/>
                  </a:lnTo>
                  <a:lnTo>
                    <a:pt x="605805" y="33230"/>
                  </a:lnTo>
                  <a:lnTo>
                    <a:pt x="569221" y="37325"/>
                  </a:lnTo>
                  <a:lnTo>
                    <a:pt x="531690" y="52218"/>
                  </a:lnTo>
                  <a:lnTo>
                    <a:pt x="477975" y="105718"/>
                  </a:lnTo>
                  <a:lnTo>
                    <a:pt x="460149" y="142414"/>
                  </a:lnTo>
                  <a:lnTo>
                    <a:pt x="447249" y="184467"/>
                  </a:lnTo>
                  <a:lnTo>
                    <a:pt x="438454" y="230924"/>
                  </a:lnTo>
                  <a:lnTo>
                    <a:pt x="432943" y="280827"/>
                  </a:lnTo>
                  <a:lnTo>
                    <a:pt x="429895" y="333223"/>
                  </a:lnTo>
                  <a:lnTo>
                    <a:pt x="428489" y="387156"/>
                  </a:lnTo>
                  <a:lnTo>
                    <a:pt x="427300" y="496750"/>
                  </a:lnTo>
                  <a:lnTo>
                    <a:pt x="425749" y="550011"/>
                  </a:lnTo>
                  <a:lnTo>
                    <a:pt x="422297" y="600408"/>
                  </a:lnTo>
                  <a:lnTo>
                    <a:pt x="415988" y="646896"/>
                  </a:lnTo>
                  <a:lnTo>
                    <a:pt x="405868" y="688429"/>
                  </a:lnTo>
                  <a:lnTo>
                    <a:pt x="390982" y="723960"/>
                  </a:lnTo>
                  <a:lnTo>
                    <a:pt x="343095" y="772836"/>
                  </a:lnTo>
                  <a:lnTo>
                    <a:pt x="285204" y="785381"/>
                  </a:lnTo>
                  <a:lnTo>
                    <a:pt x="250177" y="781522"/>
                  </a:lnTo>
                  <a:lnTo>
                    <a:pt x="210851" y="770822"/>
                  </a:lnTo>
                  <a:lnTo>
                    <a:pt x="167041" y="753220"/>
                  </a:lnTo>
                  <a:lnTo>
                    <a:pt x="118565" y="728651"/>
                  </a:lnTo>
                  <a:lnTo>
                    <a:pt x="65237" y="697053"/>
                  </a:lnTo>
                  <a:lnTo>
                    <a:pt x="6875" y="658361"/>
                  </a:lnTo>
                  <a:lnTo>
                    <a:pt x="0" y="647700"/>
                  </a:lnTo>
                  <a:lnTo>
                    <a:pt x="59" y="641344"/>
                  </a:lnTo>
                  <a:lnTo>
                    <a:pt x="85932" y="670916"/>
                  </a:lnTo>
                  <a:lnTo>
                    <a:pt x="140583" y="702822"/>
                  </a:lnTo>
                  <a:lnTo>
                    <a:pt x="189566" y="726822"/>
                  </a:lnTo>
                  <a:lnTo>
                    <a:pt x="232831" y="742896"/>
                  </a:lnTo>
                  <a:lnTo>
                    <a:pt x="270329" y="751025"/>
                  </a:lnTo>
                  <a:lnTo>
                    <a:pt x="302010" y="751189"/>
                  </a:lnTo>
                  <a:lnTo>
                    <a:pt x="327825" y="743369"/>
                  </a:lnTo>
                  <a:lnTo>
                    <a:pt x="369258" y="692965"/>
                  </a:lnTo>
                  <a:lnTo>
                    <a:pt x="381055" y="653867"/>
                  </a:lnTo>
                  <a:lnTo>
                    <a:pt x="388395" y="607587"/>
                  </a:lnTo>
                  <a:lnTo>
                    <a:pt x="392394" y="555687"/>
                  </a:lnTo>
                  <a:lnTo>
                    <a:pt x="394170" y="499730"/>
                  </a:lnTo>
                  <a:lnTo>
                    <a:pt x="394838" y="441276"/>
                  </a:lnTo>
                  <a:lnTo>
                    <a:pt x="395363" y="390314"/>
                  </a:lnTo>
                  <a:lnTo>
                    <a:pt x="396627" y="338998"/>
                  </a:lnTo>
                  <a:lnTo>
                    <a:pt x="399356" y="288201"/>
                  </a:lnTo>
                  <a:lnTo>
                    <a:pt x="404275" y="238795"/>
                  </a:lnTo>
                  <a:lnTo>
                    <a:pt x="412110" y="191653"/>
                  </a:lnTo>
                  <a:lnTo>
                    <a:pt x="423588" y="147646"/>
                  </a:lnTo>
                  <a:lnTo>
                    <a:pt x="439435" y="107648"/>
                  </a:lnTo>
                  <a:lnTo>
                    <a:pt x="460375" y="72531"/>
                  </a:lnTo>
                  <a:lnTo>
                    <a:pt x="487136" y="43166"/>
                  </a:lnTo>
                  <a:lnTo>
                    <a:pt x="520443" y="20427"/>
                  </a:lnTo>
                  <a:lnTo>
                    <a:pt x="561023" y="5185"/>
                  </a:lnTo>
                  <a:lnTo>
                    <a:pt x="604188" y="0"/>
                  </a:lnTo>
                  <a:lnTo>
                    <a:pt x="645176" y="5909"/>
                  </a:lnTo>
                  <a:lnTo>
                    <a:pt x="684143" y="21549"/>
                  </a:lnTo>
                  <a:lnTo>
                    <a:pt x="721246" y="45552"/>
                  </a:lnTo>
                  <a:lnTo>
                    <a:pt x="756642" y="76552"/>
                  </a:lnTo>
                  <a:lnTo>
                    <a:pt x="790488" y="113184"/>
                  </a:lnTo>
                  <a:lnTo>
                    <a:pt x="822941" y="154081"/>
                  </a:lnTo>
                  <a:lnTo>
                    <a:pt x="854159" y="197878"/>
                  </a:lnTo>
                  <a:lnTo>
                    <a:pt x="884297" y="243207"/>
                  </a:lnTo>
                  <a:lnTo>
                    <a:pt x="913513" y="288704"/>
                  </a:lnTo>
                  <a:lnTo>
                    <a:pt x="946795" y="340441"/>
                  </a:lnTo>
                  <a:lnTo>
                    <a:pt x="979480" y="388816"/>
                  </a:lnTo>
                  <a:lnTo>
                    <a:pt x="1011722" y="431646"/>
                  </a:lnTo>
                  <a:lnTo>
                    <a:pt x="1043675" y="466749"/>
                  </a:lnTo>
                  <a:lnTo>
                    <a:pt x="1075491" y="491943"/>
                  </a:lnTo>
                  <a:lnTo>
                    <a:pt x="1120313" y="514534"/>
                  </a:lnTo>
                  <a:lnTo>
                    <a:pt x="1164029" y="527251"/>
                  </a:lnTo>
                  <a:lnTo>
                    <a:pt x="1206649" y="530992"/>
                  </a:lnTo>
                  <a:lnTo>
                    <a:pt x="1248182" y="526658"/>
                  </a:lnTo>
                  <a:lnTo>
                    <a:pt x="1288639" y="515148"/>
                  </a:lnTo>
                  <a:lnTo>
                    <a:pt x="1328029" y="497361"/>
                  </a:lnTo>
                  <a:lnTo>
                    <a:pt x="1366361" y="474197"/>
                  </a:lnTo>
                  <a:lnTo>
                    <a:pt x="1403646" y="446556"/>
                  </a:lnTo>
                  <a:lnTo>
                    <a:pt x="1439894" y="415336"/>
                  </a:lnTo>
                  <a:lnTo>
                    <a:pt x="1475113" y="381438"/>
                  </a:lnTo>
                  <a:lnTo>
                    <a:pt x="1509315" y="345762"/>
                  </a:lnTo>
                  <a:lnTo>
                    <a:pt x="1542507" y="309206"/>
                  </a:lnTo>
                  <a:lnTo>
                    <a:pt x="1547764" y="305268"/>
                  </a:lnTo>
                  <a:lnTo>
                    <a:pt x="1553912" y="303714"/>
                  </a:lnTo>
                  <a:lnTo>
                    <a:pt x="1560201" y="304584"/>
                  </a:lnTo>
                  <a:lnTo>
                    <a:pt x="1565884" y="307917"/>
                  </a:lnTo>
                  <a:lnTo>
                    <a:pt x="1566838" y="308801"/>
                  </a:lnTo>
                  <a:lnTo>
                    <a:pt x="1567700" y="30974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169004" y="3335492"/>
            <a:ext cx="2165985" cy="1854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399"/>
              </a:lnSpc>
              <a:spcBef>
                <a:spcPts val="100"/>
              </a:spcBef>
              <a:tabLst>
                <a:tab pos="1649730" algn="l"/>
              </a:tabLst>
            </a:pPr>
            <a:r>
              <a:rPr sz="2600" spc="150" dirty="0">
                <a:solidFill>
                  <a:srgbClr val="FFFFFF"/>
                </a:solidFill>
                <a:latin typeface="Arial"/>
                <a:cs typeface="Arial"/>
              </a:rPr>
              <a:t>I've</a:t>
            </a:r>
            <a:r>
              <a:rPr sz="26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dirty="0">
                <a:solidFill>
                  <a:srgbClr val="FFFFFF"/>
                </a:solidFill>
                <a:latin typeface="Arial"/>
                <a:cs typeface="Arial"/>
              </a:rPr>
              <a:t>Short</a:t>
            </a:r>
            <a:r>
              <a:rPr sz="26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spc="-25" dirty="0">
                <a:solidFill>
                  <a:srgbClr val="FFFFFF"/>
                </a:solidFill>
                <a:latin typeface="Arial"/>
                <a:cs typeface="Arial"/>
              </a:rPr>
              <a:t>out </a:t>
            </a:r>
            <a:r>
              <a:rPr sz="2600" dirty="0">
                <a:solidFill>
                  <a:srgbClr val="FFFFFF"/>
                </a:solidFill>
                <a:latin typeface="Arial"/>
                <a:cs typeface="Arial"/>
              </a:rPr>
              <a:t>these</a:t>
            </a:r>
            <a:r>
              <a:rPr sz="2600" spc="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dirty="0">
                <a:solidFill>
                  <a:srgbClr val="FFFFFF"/>
                </a:solidFill>
                <a:latin typeface="Arial"/>
                <a:cs typeface="Arial"/>
              </a:rPr>
              <a:t>three</a:t>
            </a:r>
            <a:r>
              <a:rPr sz="2600" spc="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spc="-70" dirty="0">
                <a:solidFill>
                  <a:srgbClr val="FFFFFF"/>
                </a:solidFill>
                <a:latin typeface="Arial"/>
                <a:cs typeface="Arial"/>
              </a:rPr>
              <a:t>(3) </a:t>
            </a:r>
            <a:r>
              <a:rPr sz="2600" spc="-10" dirty="0">
                <a:solidFill>
                  <a:srgbClr val="FFFFFF"/>
                </a:solidFill>
                <a:latin typeface="Arial"/>
                <a:cs typeface="Arial"/>
              </a:rPr>
              <a:t>limitations</a:t>
            </a:r>
            <a:r>
              <a:rPr sz="2600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2600" spc="-25" dirty="0">
                <a:solidFill>
                  <a:srgbClr val="FFFFFF"/>
                </a:solidFill>
                <a:latin typeface="Arial"/>
                <a:cs typeface="Arial"/>
              </a:rPr>
              <a:t>in </a:t>
            </a:r>
            <a:r>
              <a:rPr sz="2600" dirty="0">
                <a:solidFill>
                  <a:srgbClr val="FFFFFF"/>
                </a:solidFill>
                <a:latin typeface="Arial"/>
                <a:cs typeface="Arial"/>
              </a:rPr>
              <a:t>this</a:t>
            </a:r>
            <a:r>
              <a:rPr sz="2600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spc="-10" dirty="0">
                <a:solidFill>
                  <a:srgbClr val="FFFFFF"/>
                </a:solidFill>
                <a:latin typeface="Arial"/>
                <a:cs typeface="Arial"/>
              </a:rPr>
              <a:t>website:</a:t>
            </a:r>
            <a:endParaRPr sz="26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807642" y="6352628"/>
            <a:ext cx="2914650" cy="1902460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30"/>
              </a:spcBef>
            </a:pPr>
            <a:r>
              <a:rPr sz="2200" spc="-10" dirty="0">
                <a:solidFill>
                  <a:srgbClr val="FFFFFF"/>
                </a:solidFill>
                <a:latin typeface="Arial"/>
                <a:cs typeface="Arial"/>
              </a:rPr>
              <a:t>Design</a:t>
            </a:r>
            <a:endParaRPr sz="2200">
              <a:latin typeface="Arial"/>
              <a:cs typeface="Arial"/>
            </a:endParaRPr>
          </a:p>
          <a:p>
            <a:pPr marL="12700" marR="5080" algn="just">
              <a:lnSpc>
                <a:spcPct val="116100"/>
              </a:lnSpc>
              <a:spcBef>
                <a:spcPts val="5"/>
              </a:spcBef>
            </a:pPr>
            <a:r>
              <a:rPr sz="2100" spc="195" dirty="0">
                <a:solidFill>
                  <a:srgbClr val="D9D9D9"/>
                </a:solidFill>
                <a:latin typeface="Arial"/>
                <a:cs typeface="Arial"/>
              </a:rPr>
              <a:t>It</a:t>
            </a:r>
            <a:r>
              <a:rPr sz="2100" spc="-60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100" spc="-10" dirty="0">
                <a:solidFill>
                  <a:srgbClr val="D9D9D9"/>
                </a:solidFill>
                <a:latin typeface="Arial"/>
                <a:cs typeface="Arial"/>
              </a:rPr>
              <a:t>has</a:t>
            </a:r>
            <a:r>
              <a:rPr sz="2100" spc="-60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100" spc="-10" dirty="0">
                <a:solidFill>
                  <a:srgbClr val="D9D9D9"/>
                </a:solidFill>
                <a:latin typeface="Arial"/>
                <a:cs typeface="Arial"/>
              </a:rPr>
              <a:t>responsive</a:t>
            </a:r>
            <a:r>
              <a:rPr sz="2100" spc="-5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100" spc="-10" dirty="0">
                <a:solidFill>
                  <a:srgbClr val="D9D9D9"/>
                </a:solidFill>
                <a:latin typeface="Arial"/>
                <a:cs typeface="Arial"/>
              </a:rPr>
              <a:t>design </a:t>
            </a:r>
            <a:r>
              <a:rPr sz="2100" dirty="0">
                <a:solidFill>
                  <a:srgbClr val="D9D9D9"/>
                </a:solidFill>
                <a:latin typeface="Arial"/>
                <a:cs typeface="Arial"/>
              </a:rPr>
              <a:t>structure</a:t>
            </a:r>
            <a:r>
              <a:rPr sz="2100" spc="9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100" spc="55" dirty="0">
                <a:solidFill>
                  <a:srgbClr val="D9D9D9"/>
                </a:solidFill>
                <a:latin typeface="Arial"/>
                <a:cs typeface="Arial"/>
              </a:rPr>
              <a:t>but</a:t>
            </a:r>
            <a:r>
              <a:rPr sz="2100" spc="9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100" dirty="0">
                <a:solidFill>
                  <a:srgbClr val="D9D9D9"/>
                </a:solidFill>
                <a:latin typeface="Arial"/>
                <a:cs typeface="Arial"/>
              </a:rPr>
              <a:t>need</a:t>
            </a:r>
            <a:r>
              <a:rPr sz="2100" spc="9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100" spc="-20" dirty="0">
                <a:solidFill>
                  <a:srgbClr val="D9D9D9"/>
                </a:solidFill>
                <a:latin typeface="Arial"/>
                <a:cs typeface="Arial"/>
              </a:rPr>
              <a:t>more </a:t>
            </a:r>
            <a:r>
              <a:rPr sz="2100" dirty="0">
                <a:solidFill>
                  <a:srgbClr val="D9D9D9"/>
                </a:solidFill>
                <a:latin typeface="Arial"/>
                <a:cs typeface="Arial"/>
              </a:rPr>
              <a:t>and</a:t>
            </a:r>
            <a:r>
              <a:rPr sz="2100" spc="-3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100" spc="-20" dirty="0">
                <a:solidFill>
                  <a:srgbClr val="D9D9D9"/>
                </a:solidFill>
                <a:latin typeface="Arial"/>
                <a:cs typeface="Arial"/>
              </a:rPr>
              <a:t>more</a:t>
            </a:r>
            <a:r>
              <a:rPr sz="2100" spc="-3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100" spc="-10" dirty="0">
                <a:solidFill>
                  <a:srgbClr val="D9D9D9"/>
                </a:solidFill>
                <a:latin typeface="Arial"/>
                <a:cs typeface="Arial"/>
              </a:rPr>
              <a:t>functionalities </a:t>
            </a:r>
            <a:r>
              <a:rPr sz="2100" dirty="0">
                <a:solidFill>
                  <a:srgbClr val="D9D9D9"/>
                </a:solidFill>
                <a:latin typeface="Arial"/>
                <a:cs typeface="Arial"/>
              </a:rPr>
              <a:t>and</a:t>
            </a:r>
            <a:r>
              <a:rPr sz="2100" spc="30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100" spc="-20" dirty="0">
                <a:solidFill>
                  <a:srgbClr val="D9D9D9"/>
                </a:solidFill>
                <a:latin typeface="Arial"/>
                <a:cs typeface="Arial"/>
              </a:rPr>
              <a:t>code.</a:t>
            </a:r>
            <a:endParaRPr sz="2100">
              <a:latin typeface="Arial"/>
              <a:cs typeface="Arial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12588047" y="5450520"/>
            <a:ext cx="1172210" cy="1208405"/>
            <a:chOff x="12588047" y="5450520"/>
            <a:chExt cx="1172210" cy="1208405"/>
          </a:xfrm>
        </p:grpSpPr>
        <p:pic>
          <p:nvPicPr>
            <p:cNvPr id="14" name="object 14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517088" y="6457514"/>
              <a:ext cx="242728" cy="201320"/>
            </a:xfrm>
            <a:prstGeom prst="rect">
              <a:avLst/>
            </a:prstGeom>
          </p:spPr>
        </p:pic>
        <p:sp>
          <p:nvSpPr>
            <p:cNvPr id="15" name="object 15"/>
            <p:cNvSpPr/>
            <p:nvPr/>
          </p:nvSpPr>
          <p:spPr>
            <a:xfrm>
              <a:off x="12588047" y="5450520"/>
              <a:ext cx="1139825" cy="1152525"/>
            </a:xfrm>
            <a:custGeom>
              <a:avLst/>
              <a:gdLst/>
              <a:ahLst/>
              <a:cxnLst/>
              <a:rect l="l" t="t" r="r" b="b"/>
              <a:pathLst>
                <a:path w="1139825" h="1152525">
                  <a:moveTo>
                    <a:pt x="1138742" y="1139938"/>
                  </a:moveTo>
                  <a:lnTo>
                    <a:pt x="1138271" y="1141096"/>
                  </a:lnTo>
                  <a:lnTo>
                    <a:pt x="1135429" y="1148086"/>
                  </a:lnTo>
                  <a:lnTo>
                    <a:pt x="1128076" y="1152467"/>
                  </a:lnTo>
                  <a:lnTo>
                    <a:pt x="1072359" y="1143251"/>
                  </a:lnTo>
                  <a:lnTo>
                    <a:pt x="1024472" y="1134029"/>
                  </a:lnTo>
                  <a:lnTo>
                    <a:pt x="977338" y="1123139"/>
                  </a:lnTo>
                  <a:lnTo>
                    <a:pt x="931588" y="1110140"/>
                  </a:lnTo>
                  <a:lnTo>
                    <a:pt x="887852" y="1094590"/>
                  </a:lnTo>
                  <a:lnTo>
                    <a:pt x="846761" y="1076048"/>
                  </a:lnTo>
                  <a:lnTo>
                    <a:pt x="808944" y="1054074"/>
                  </a:lnTo>
                  <a:lnTo>
                    <a:pt x="775033" y="1028225"/>
                  </a:lnTo>
                  <a:lnTo>
                    <a:pt x="745657" y="998063"/>
                  </a:lnTo>
                  <a:lnTo>
                    <a:pt x="721447" y="963144"/>
                  </a:lnTo>
                  <a:lnTo>
                    <a:pt x="703034" y="923029"/>
                  </a:lnTo>
                  <a:lnTo>
                    <a:pt x="691048" y="877276"/>
                  </a:lnTo>
                  <a:lnTo>
                    <a:pt x="686120" y="825444"/>
                  </a:lnTo>
                  <a:lnTo>
                    <a:pt x="688830" y="788704"/>
                  </a:lnTo>
                  <a:lnTo>
                    <a:pt x="697753" y="748628"/>
                  </a:lnTo>
                  <a:lnTo>
                    <a:pt x="711731" y="705699"/>
                  </a:lnTo>
                  <a:lnTo>
                    <a:pt x="729605" y="660398"/>
                  </a:lnTo>
                  <a:lnTo>
                    <a:pt x="750217" y="613209"/>
                  </a:lnTo>
                  <a:lnTo>
                    <a:pt x="772408" y="564615"/>
                  </a:lnTo>
                  <a:lnTo>
                    <a:pt x="794284" y="516763"/>
                  </a:lnTo>
                  <a:lnTo>
                    <a:pt x="815276" y="469073"/>
                  </a:lnTo>
                  <a:lnTo>
                    <a:pt x="834350" y="422041"/>
                  </a:lnTo>
                  <a:lnTo>
                    <a:pt x="850476" y="376162"/>
                  </a:lnTo>
                  <a:lnTo>
                    <a:pt x="862621" y="331932"/>
                  </a:lnTo>
                  <a:lnTo>
                    <a:pt x="869753" y="289846"/>
                  </a:lnTo>
                  <a:lnTo>
                    <a:pt x="870841" y="250402"/>
                  </a:lnTo>
                  <a:lnTo>
                    <a:pt x="864851" y="214093"/>
                  </a:lnTo>
                  <a:lnTo>
                    <a:pt x="827512" y="152867"/>
                  </a:lnTo>
                  <a:lnTo>
                    <a:pt x="794678" y="129366"/>
                  </a:lnTo>
                  <a:lnTo>
                    <a:pt x="720622" y="113146"/>
                  </a:lnTo>
                  <a:lnTo>
                    <a:pt x="680116" y="118014"/>
                  </a:lnTo>
                  <a:lnTo>
                    <a:pt x="637771" y="129923"/>
                  </a:lnTo>
                  <a:lnTo>
                    <a:pt x="593945" y="147666"/>
                  </a:lnTo>
                  <a:lnTo>
                    <a:pt x="548998" y="170036"/>
                  </a:lnTo>
                  <a:lnTo>
                    <a:pt x="503287" y="195827"/>
                  </a:lnTo>
                  <a:lnTo>
                    <a:pt x="457172" y="223829"/>
                  </a:lnTo>
                  <a:lnTo>
                    <a:pt x="364367" y="282135"/>
                  </a:lnTo>
                  <a:lnTo>
                    <a:pt x="318740" y="309653"/>
                  </a:lnTo>
                  <a:lnTo>
                    <a:pt x="274491" y="334021"/>
                  </a:lnTo>
                  <a:lnTo>
                    <a:pt x="231983" y="353872"/>
                  </a:lnTo>
                  <a:lnTo>
                    <a:pt x="191581" y="367837"/>
                  </a:lnTo>
                  <a:lnTo>
                    <a:pt x="153646" y="374547"/>
                  </a:lnTo>
                  <a:lnTo>
                    <a:pt x="118541" y="372633"/>
                  </a:lnTo>
                  <a:lnTo>
                    <a:pt x="63934" y="343249"/>
                  </a:lnTo>
                  <a:lnTo>
                    <a:pt x="29046" y="287289"/>
                  </a:lnTo>
                  <a:lnTo>
                    <a:pt x="16762" y="248428"/>
                  </a:lnTo>
                  <a:lnTo>
                    <a:pt x="7857" y="202062"/>
                  </a:lnTo>
                  <a:lnTo>
                    <a:pt x="2285" y="148001"/>
                  </a:lnTo>
                  <a:lnTo>
                    <a:pt x="0" y="86057"/>
                  </a:lnTo>
                  <a:lnTo>
                    <a:pt x="955" y="16041"/>
                  </a:lnTo>
                  <a:lnTo>
                    <a:pt x="2476" y="9644"/>
                  </a:lnTo>
                  <a:lnTo>
                    <a:pt x="6199" y="4489"/>
                  </a:lnTo>
                  <a:lnTo>
                    <a:pt x="11576" y="1101"/>
                  </a:lnTo>
                  <a:lnTo>
                    <a:pt x="18057" y="0"/>
                  </a:lnTo>
                  <a:lnTo>
                    <a:pt x="24444" y="1496"/>
                  </a:lnTo>
                  <a:lnTo>
                    <a:pt x="29576" y="5208"/>
                  </a:lnTo>
                  <a:lnTo>
                    <a:pt x="32940" y="10591"/>
                  </a:lnTo>
                  <a:lnTo>
                    <a:pt x="34024" y="17099"/>
                  </a:lnTo>
                  <a:lnTo>
                    <a:pt x="33177" y="89316"/>
                  </a:lnTo>
                  <a:lnTo>
                    <a:pt x="35921" y="152540"/>
                  </a:lnTo>
                  <a:lnTo>
                    <a:pt x="42245" y="206718"/>
                  </a:lnTo>
                  <a:lnTo>
                    <a:pt x="52140" y="251800"/>
                  </a:lnTo>
                  <a:lnTo>
                    <a:pt x="65595" y="287732"/>
                  </a:lnTo>
                  <a:lnTo>
                    <a:pt x="103148" y="331939"/>
                  </a:lnTo>
                  <a:lnTo>
                    <a:pt x="133028" y="341324"/>
                  </a:lnTo>
                  <a:lnTo>
                    <a:pt x="167954" y="339506"/>
                  </a:lnTo>
                  <a:lnTo>
                    <a:pt x="207217" y="328269"/>
                  </a:lnTo>
                  <a:lnTo>
                    <a:pt x="250108" y="309397"/>
                  </a:lnTo>
                  <a:lnTo>
                    <a:pt x="295916" y="284675"/>
                  </a:lnTo>
                  <a:lnTo>
                    <a:pt x="343933" y="255887"/>
                  </a:lnTo>
                  <a:lnTo>
                    <a:pt x="393451" y="224818"/>
                  </a:lnTo>
                  <a:lnTo>
                    <a:pt x="436591" y="197682"/>
                  </a:lnTo>
                  <a:lnTo>
                    <a:pt x="480428" y="170976"/>
                  </a:lnTo>
                  <a:lnTo>
                    <a:pt x="524621" y="145782"/>
                  </a:lnTo>
                  <a:lnTo>
                    <a:pt x="568830" y="123183"/>
                  </a:lnTo>
                  <a:lnTo>
                    <a:pt x="612714" y="104262"/>
                  </a:lnTo>
                  <a:lnTo>
                    <a:pt x="655931" y="90100"/>
                  </a:lnTo>
                  <a:lnTo>
                    <a:pt x="698142" y="81781"/>
                  </a:lnTo>
                  <a:lnTo>
                    <a:pt x="739005" y="80387"/>
                  </a:lnTo>
                  <a:lnTo>
                    <a:pt x="778180" y="87001"/>
                  </a:lnTo>
                  <a:lnTo>
                    <a:pt x="815326" y="102705"/>
                  </a:lnTo>
                  <a:lnTo>
                    <a:pt x="850103" y="128582"/>
                  </a:lnTo>
                  <a:lnTo>
                    <a:pt x="877822" y="162075"/>
                  </a:lnTo>
                  <a:lnTo>
                    <a:pt x="895033" y="199741"/>
                  </a:lnTo>
                  <a:lnTo>
                    <a:pt x="902967" y="240972"/>
                  </a:lnTo>
                  <a:lnTo>
                    <a:pt x="902860" y="285162"/>
                  </a:lnTo>
                  <a:lnTo>
                    <a:pt x="895945" y="331704"/>
                  </a:lnTo>
                  <a:lnTo>
                    <a:pt x="883456" y="379989"/>
                  </a:lnTo>
                  <a:lnTo>
                    <a:pt x="866626" y="429411"/>
                  </a:lnTo>
                  <a:lnTo>
                    <a:pt x="846689" y="479363"/>
                  </a:lnTo>
                  <a:lnTo>
                    <a:pt x="824879" y="529236"/>
                  </a:lnTo>
                  <a:lnTo>
                    <a:pt x="802429" y="578425"/>
                  </a:lnTo>
                  <a:lnTo>
                    <a:pt x="776932" y="634410"/>
                  </a:lnTo>
                  <a:lnTo>
                    <a:pt x="753939" y="688074"/>
                  </a:lnTo>
                  <a:lnTo>
                    <a:pt x="735370" y="738364"/>
                  </a:lnTo>
                  <a:lnTo>
                    <a:pt x="723141" y="784230"/>
                  </a:lnTo>
                  <a:lnTo>
                    <a:pt x="719172" y="824619"/>
                  </a:lnTo>
                  <a:lnTo>
                    <a:pt x="724430" y="874536"/>
                  </a:lnTo>
                  <a:lnTo>
                    <a:pt x="737392" y="918180"/>
                  </a:lnTo>
                  <a:lnTo>
                    <a:pt x="757309" y="956045"/>
                  </a:lnTo>
                  <a:lnTo>
                    <a:pt x="783429" y="988626"/>
                  </a:lnTo>
                  <a:lnTo>
                    <a:pt x="815001" y="1016419"/>
                  </a:lnTo>
                  <a:lnTo>
                    <a:pt x="851274" y="1039918"/>
                  </a:lnTo>
                  <a:lnTo>
                    <a:pt x="891497" y="1059618"/>
                  </a:lnTo>
                  <a:lnTo>
                    <a:pt x="934918" y="1076014"/>
                  </a:lnTo>
                  <a:lnTo>
                    <a:pt x="980786" y="1089602"/>
                  </a:lnTo>
                  <a:lnTo>
                    <a:pt x="1028351" y="1100876"/>
                  </a:lnTo>
                  <a:lnTo>
                    <a:pt x="1076860" y="1110330"/>
                  </a:lnTo>
                  <a:lnTo>
                    <a:pt x="1125563" y="1118461"/>
                  </a:lnTo>
                  <a:lnTo>
                    <a:pt x="1131719" y="1120751"/>
                  </a:lnTo>
                  <a:lnTo>
                    <a:pt x="1136353" y="1125080"/>
                  </a:lnTo>
                  <a:lnTo>
                    <a:pt x="1139025" y="1130840"/>
                  </a:lnTo>
                  <a:lnTo>
                    <a:pt x="1139296" y="1137422"/>
                  </a:lnTo>
                  <a:lnTo>
                    <a:pt x="1139070" y="1138703"/>
                  </a:lnTo>
                  <a:lnTo>
                    <a:pt x="1138742" y="113993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/>
          <p:nvPr/>
        </p:nvSpPr>
        <p:spPr>
          <a:xfrm>
            <a:off x="12515367" y="4250499"/>
            <a:ext cx="1217930" cy="334645"/>
          </a:xfrm>
          <a:custGeom>
            <a:avLst/>
            <a:gdLst/>
            <a:ahLst/>
            <a:cxnLst/>
            <a:rect l="l" t="t" r="r" b="b"/>
            <a:pathLst>
              <a:path w="1217930" h="334645">
                <a:moveTo>
                  <a:pt x="103238" y="129844"/>
                </a:moveTo>
                <a:lnTo>
                  <a:pt x="102133" y="128663"/>
                </a:lnTo>
                <a:lnTo>
                  <a:pt x="100787" y="126225"/>
                </a:lnTo>
                <a:lnTo>
                  <a:pt x="98755" y="127673"/>
                </a:lnTo>
                <a:lnTo>
                  <a:pt x="99809" y="127584"/>
                </a:lnTo>
                <a:lnTo>
                  <a:pt x="101498" y="128714"/>
                </a:lnTo>
                <a:lnTo>
                  <a:pt x="103238" y="129844"/>
                </a:lnTo>
                <a:close/>
              </a:path>
              <a:path w="1217930" h="334645">
                <a:moveTo>
                  <a:pt x="541972" y="277088"/>
                </a:moveTo>
                <a:lnTo>
                  <a:pt x="539178" y="274789"/>
                </a:lnTo>
                <a:lnTo>
                  <a:pt x="536321" y="275031"/>
                </a:lnTo>
                <a:lnTo>
                  <a:pt x="533476" y="276542"/>
                </a:lnTo>
                <a:lnTo>
                  <a:pt x="530440" y="276809"/>
                </a:lnTo>
                <a:lnTo>
                  <a:pt x="528878" y="275666"/>
                </a:lnTo>
                <a:lnTo>
                  <a:pt x="527329" y="274523"/>
                </a:lnTo>
                <a:lnTo>
                  <a:pt x="523849" y="276098"/>
                </a:lnTo>
                <a:lnTo>
                  <a:pt x="520585" y="276377"/>
                </a:lnTo>
                <a:lnTo>
                  <a:pt x="508215" y="274891"/>
                </a:lnTo>
                <a:lnTo>
                  <a:pt x="483641" y="274447"/>
                </a:lnTo>
                <a:lnTo>
                  <a:pt x="471436" y="272935"/>
                </a:lnTo>
                <a:lnTo>
                  <a:pt x="470141" y="274320"/>
                </a:lnTo>
                <a:lnTo>
                  <a:pt x="465480" y="274726"/>
                </a:lnTo>
                <a:lnTo>
                  <a:pt x="471398" y="276758"/>
                </a:lnTo>
                <a:lnTo>
                  <a:pt x="475424" y="278968"/>
                </a:lnTo>
                <a:lnTo>
                  <a:pt x="475653" y="278942"/>
                </a:lnTo>
                <a:lnTo>
                  <a:pt x="473925" y="281647"/>
                </a:lnTo>
                <a:lnTo>
                  <a:pt x="472059" y="281800"/>
                </a:lnTo>
                <a:lnTo>
                  <a:pt x="470814" y="283184"/>
                </a:lnTo>
                <a:lnTo>
                  <a:pt x="541972" y="277088"/>
                </a:lnTo>
                <a:close/>
              </a:path>
              <a:path w="1217930" h="334645">
                <a:moveTo>
                  <a:pt x="553072" y="276148"/>
                </a:moveTo>
                <a:lnTo>
                  <a:pt x="550887" y="275056"/>
                </a:lnTo>
                <a:lnTo>
                  <a:pt x="546455" y="276707"/>
                </a:lnTo>
                <a:lnTo>
                  <a:pt x="553072" y="276148"/>
                </a:lnTo>
                <a:close/>
              </a:path>
              <a:path w="1217930" h="334645">
                <a:moveTo>
                  <a:pt x="1217371" y="79044"/>
                </a:moveTo>
                <a:lnTo>
                  <a:pt x="1213027" y="67945"/>
                </a:lnTo>
                <a:lnTo>
                  <a:pt x="1202715" y="49707"/>
                </a:lnTo>
                <a:lnTo>
                  <a:pt x="1198892" y="42392"/>
                </a:lnTo>
                <a:lnTo>
                  <a:pt x="1193546" y="36474"/>
                </a:lnTo>
                <a:lnTo>
                  <a:pt x="1185456" y="29514"/>
                </a:lnTo>
                <a:lnTo>
                  <a:pt x="1183208" y="27165"/>
                </a:lnTo>
                <a:lnTo>
                  <a:pt x="1180071" y="27432"/>
                </a:lnTo>
                <a:lnTo>
                  <a:pt x="1177709" y="23812"/>
                </a:lnTo>
                <a:lnTo>
                  <a:pt x="1175346" y="20180"/>
                </a:lnTo>
                <a:lnTo>
                  <a:pt x="1160297" y="21475"/>
                </a:lnTo>
                <a:lnTo>
                  <a:pt x="1143863" y="24155"/>
                </a:lnTo>
                <a:lnTo>
                  <a:pt x="1127315" y="25577"/>
                </a:lnTo>
                <a:lnTo>
                  <a:pt x="1094447" y="30937"/>
                </a:lnTo>
                <a:lnTo>
                  <a:pt x="1092022" y="29870"/>
                </a:lnTo>
                <a:lnTo>
                  <a:pt x="1089609" y="28803"/>
                </a:lnTo>
                <a:lnTo>
                  <a:pt x="1084808" y="29210"/>
                </a:lnTo>
                <a:lnTo>
                  <a:pt x="1080109" y="30886"/>
                </a:lnTo>
                <a:lnTo>
                  <a:pt x="1077734" y="29819"/>
                </a:lnTo>
                <a:lnTo>
                  <a:pt x="1075359" y="28752"/>
                </a:lnTo>
                <a:lnTo>
                  <a:pt x="1070635" y="30429"/>
                </a:lnTo>
                <a:lnTo>
                  <a:pt x="1065809" y="30835"/>
                </a:lnTo>
                <a:lnTo>
                  <a:pt x="1064247" y="29705"/>
                </a:lnTo>
                <a:lnTo>
                  <a:pt x="1062697" y="28562"/>
                </a:lnTo>
                <a:lnTo>
                  <a:pt x="1059180" y="30137"/>
                </a:lnTo>
                <a:lnTo>
                  <a:pt x="1055763" y="29146"/>
                </a:lnTo>
                <a:lnTo>
                  <a:pt x="1021969" y="26949"/>
                </a:lnTo>
                <a:lnTo>
                  <a:pt x="988542" y="22161"/>
                </a:lnTo>
                <a:lnTo>
                  <a:pt x="955535" y="14795"/>
                </a:lnTo>
                <a:lnTo>
                  <a:pt x="913155" y="1854"/>
                </a:lnTo>
                <a:lnTo>
                  <a:pt x="904925" y="0"/>
                </a:lnTo>
                <a:lnTo>
                  <a:pt x="900201" y="6781"/>
                </a:lnTo>
                <a:lnTo>
                  <a:pt x="901166" y="10528"/>
                </a:lnTo>
                <a:lnTo>
                  <a:pt x="903376" y="12890"/>
                </a:lnTo>
                <a:lnTo>
                  <a:pt x="909434" y="20015"/>
                </a:lnTo>
                <a:lnTo>
                  <a:pt x="914095" y="28536"/>
                </a:lnTo>
                <a:lnTo>
                  <a:pt x="918540" y="37084"/>
                </a:lnTo>
                <a:lnTo>
                  <a:pt x="923963" y="44259"/>
                </a:lnTo>
                <a:lnTo>
                  <a:pt x="927798" y="49034"/>
                </a:lnTo>
                <a:lnTo>
                  <a:pt x="932992" y="51142"/>
                </a:lnTo>
                <a:lnTo>
                  <a:pt x="938339" y="53225"/>
                </a:lnTo>
                <a:lnTo>
                  <a:pt x="969670" y="65836"/>
                </a:lnTo>
                <a:lnTo>
                  <a:pt x="1001585" y="74574"/>
                </a:lnTo>
                <a:lnTo>
                  <a:pt x="1034186" y="81991"/>
                </a:lnTo>
                <a:lnTo>
                  <a:pt x="1067384" y="88061"/>
                </a:lnTo>
                <a:lnTo>
                  <a:pt x="1071283" y="87731"/>
                </a:lnTo>
                <a:lnTo>
                  <a:pt x="1075512" y="88646"/>
                </a:lnTo>
                <a:lnTo>
                  <a:pt x="1083475" y="90512"/>
                </a:lnTo>
                <a:lnTo>
                  <a:pt x="1082624" y="94411"/>
                </a:lnTo>
                <a:lnTo>
                  <a:pt x="1080757" y="97116"/>
                </a:lnTo>
                <a:lnTo>
                  <a:pt x="1076223" y="97510"/>
                </a:lnTo>
                <a:lnTo>
                  <a:pt x="1073111" y="99047"/>
                </a:lnTo>
                <a:lnTo>
                  <a:pt x="1071460" y="104292"/>
                </a:lnTo>
                <a:lnTo>
                  <a:pt x="1063167" y="104990"/>
                </a:lnTo>
                <a:lnTo>
                  <a:pt x="1061466" y="110236"/>
                </a:lnTo>
                <a:lnTo>
                  <a:pt x="1060323" y="109067"/>
                </a:lnTo>
                <a:lnTo>
                  <a:pt x="1059751" y="110388"/>
                </a:lnTo>
                <a:lnTo>
                  <a:pt x="1059434" y="110413"/>
                </a:lnTo>
                <a:lnTo>
                  <a:pt x="1055509" y="112026"/>
                </a:lnTo>
                <a:lnTo>
                  <a:pt x="1051788" y="112344"/>
                </a:lnTo>
                <a:lnTo>
                  <a:pt x="1049934" y="116332"/>
                </a:lnTo>
                <a:lnTo>
                  <a:pt x="1047330" y="117830"/>
                </a:lnTo>
                <a:lnTo>
                  <a:pt x="1044473" y="118071"/>
                </a:lnTo>
                <a:lnTo>
                  <a:pt x="1022032" y="131457"/>
                </a:lnTo>
                <a:lnTo>
                  <a:pt x="1001953" y="142100"/>
                </a:lnTo>
                <a:lnTo>
                  <a:pt x="981951" y="154012"/>
                </a:lnTo>
                <a:lnTo>
                  <a:pt x="961758" y="164668"/>
                </a:lnTo>
                <a:lnTo>
                  <a:pt x="943394" y="175158"/>
                </a:lnTo>
                <a:lnTo>
                  <a:pt x="924839" y="184404"/>
                </a:lnTo>
                <a:lnTo>
                  <a:pt x="887793" y="204139"/>
                </a:lnTo>
                <a:lnTo>
                  <a:pt x="880783" y="206019"/>
                </a:lnTo>
                <a:lnTo>
                  <a:pt x="873836" y="209156"/>
                </a:lnTo>
                <a:lnTo>
                  <a:pt x="866965" y="211023"/>
                </a:lnTo>
                <a:lnTo>
                  <a:pt x="816902" y="230606"/>
                </a:lnTo>
                <a:lnTo>
                  <a:pt x="765873" y="246443"/>
                </a:lnTo>
                <a:lnTo>
                  <a:pt x="713867" y="258546"/>
                </a:lnTo>
                <a:lnTo>
                  <a:pt x="660971" y="268173"/>
                </a:lnTo>
                <a:lnTo>
                  <a:pt x="641794" y="269824"/>
                </a:lnTo>
                <a:lnTo>
                  <a:pt x="622858" y="272719"/>
                </a:lnTo>
                <a:lnTo>
                  <a:pt x="622731" y="272732"/>
                </a:lnTo>
                <a:lnTo>
                  <a:pt x="584390" y="276009"/>
                </a:lnTo>
                <a:lnTo>
                  <a:pt x="579323" y="273900"/>
                </a:lnTo>
                <a:lnTo>
                  <a:pt x="569518" y="277279"/>
                </a:lnTo>
                <a:lnTo>
                  <a:pt x="567118" y="276212"/>
                </a:lnTo>
                <a:lnTo>
                  <a:pt x="564730" y="275145"/>
                </a:lnTo>
                <a:lnTo>
                  <a:pt x="559968" y="275551"/>
                </a:lnTo>
                <a:lnTo>
                  <a:pt x="555269" y="277228"/>
                </a:lnTo>
                <a:lnTo>
                  <a:pt x="553072" y="276148"/>
                </a:lnTo>
                <a:lnTo>
                  <a:pt x="470814" y="283184"/>
                </a:lnTo>
                <a:lnTo>
                  <a:pt x="432384" y="277558"/>
                </a:lnTo>
                <a:lnTo>
                  <a:pt x="394462" y="270611"/>
                </a:lnTo>
                <a:lnTo>
                  <a:pt x="356882" y="261073"/>
                </a:lnTo>
                <a:lnTo>
                  <a:pt x="319646" y="250240"/>
                </a:lnTo>
                <a:lnTo>
                  <a:pt x="226453" y="212344"/>
                </a:lnTo>
                <a:lnTo>
                  <a:pt x="225844" y="211112"/>
                </a:lnTo>
                <a:lnTo>
                  <a:pt x="225018" y="209918"/>
                </a:lnTo>
                <a:lnTo>
                  <a:pt x="223469" y="210045"/>
                </a:lnTo>
                <a:lnTo>
                  <a:pt x="222681" y="208838"/>
                </a:lnTo>
                <a:lnTo>
                  <a:pt x="221919" y="208902"/>
                </a:lnTo>
                <a:lnTo>
                  <a:pt x="220992" y="207708"/>
                </a:lnTo>
                <a:lnTo>
                  <a:pt x="219481" y="206565"/>
                </a:lnTo>
                <a:lnTo>
                  <a:pt x="217576" y="206730"/>
                </a:lnTo>
                <a:lnTo>
                  <a:pt x="216700" y="205524"/>
                </a:lnTo>
                <a:lnTo>
                  <a:pt x="215188" y="204381"/>
                </a:lnTo>
                <a:lnTo>
                  <a:pt x="213347" y="205816"/>
                </a:lnTo>
                <a:lnTo>
                  <a:pt x="212394" y="203339"/>
                </a:lnTo>
                <a:lnTo>
                  <a:pt x="210883" y="202196"/>
                </a:lnTo>
                <a:lnTo>
                  <a:pt x="209003" y="203631"/>
                </a:lnTo>
                <a:lnTo>
                  <a:pt x="208064" y="201168"/>
                </a:lnTo>
                <a:lnTo>
                  <a:pt x="206590" y="200012"/>
                </a:lnTo>
                <a:lnTo>
                  <a:pt x="204597" y="200190"/>
                </a:lnTo>
                <a:lnTo>
                  <a:pt x="203809" y="198983"/>
                </a:lnTo>
                <a:lnTo>
                  <a:pt x="202336" y="197827"/>
                </a:lnTo>
                <a:lnTo>
                  <a:pt x="200304" y="198005"/>
                </a:lnTo>
                <a:lnTo>
                  <a:pt x="199555" y="196799"/>
                </a:lnTo>
                <a:lnTo>
                  <a:pt x="198094" y="195643"/>
                </a:lnTo>
                <a:lnTo>
                  <a:pt x="195478" y="195872"/>
                </a:lnTo>
                <a:lnTo>
                  <a:pt x="195059" y="194906"/>
                </a:lnTo>
                <a:lnTo>
                  <a:pt x="193675" y="194170"/>
                </a:lnTo>
                <a:lnTo>
                  <a:pt x="192722" y="194297"/>
                </a:lnTo>
                <a:lnTo>
                  <a:pt x="191795" y="193636"/>
                </a:lnTo>
                <a:lnTo>
                  <a:pt x="191058" y="192430"/>
                </a:lnTo>
                <a:lnTo>
                  <a:pt x="189674" y="191274"/>
                </a:lnTo>
                <a:lnTo>
                  <a:pt x="187553" y="191452"/>
                </a:lnTo>
                <a:lnTo>
                  <a:pt x="186804" y="190246"/>
                </a:lnTo>
                <a:lnTo>
                  <a:pt x="185432" y="189077"/>
                </a:lnTo>
                <a:lnTo>
                  <a:pt x="183299" y="189268"/>
                </a:lnTo>
                <a:lnTo>
                  <a:pt x="182486" y="186791"/>
                </a:lnTo>
                <a:lnTo>
                  <a:pt x="179095" y="187071"/>
                </a:lnTo>
                <a:lnTo>
                  <a:pt x="178282" y="184594"/>
                </a:lnTo>
                <a:lnTo>
                  <a:pt x="176860" y="183438"/>
                </a:lnTo>
                <a:lnTo>
                  <a:pt x="176034" y="184073"/>
                </a:lnTo>
                <a:lnTo>
                  <a:pt x="176034" y="196265"/>
                </a:lnTo>
                <a:lnTo>
                  <a:pt x="175729" y="196291"/>
                </a:lnTo>
                <a:lnTo>
                  <a:pt x="175120" y="195072"/>
                </a:lnTo>
                <a:lnTo>
                  <a:pt x="176034" y="196265"/>
                </a:lnTo>
                <a:lnTo>
                  <a:pt x="176034" y="184073"/>
                </a:lnTo>
                <a:lnTo>
                  <a:pt x="174980" y="184873"/>
                </a:lnTo>
                <a:lnTo>
                  <a:pt x="174828" y="183616"/>
                </a:lnTo>
                <a:lnTo>
                  <a:pt x="174078" y="182410"/>
                </a:lnTo>
                <a:lnTo>
                  <a:pt x="172656" y="181254"/>
                </a:lnTo>
                <a:lnTo>
                  <a:pt x="170662" y="181419"/>
                </a:lnTo>
                <a:lnTo>
                  <a:pt x="133515" y="156565"/>
                </a:lnTo>
                <a:lnTo>
                  <a:pt x="125730" y="154686"/>
                </a:lnTo>
                <a:lnTo>
                  <a:pt x="119976" y="148805"/>
                </a:lnTo>
                <a:lnTo>
                  <a:pt x="113690" y="144246"/>
                </a:lnTo>
                <a:lnTo>
                  <a:pt x="113817" y="142951"/>
                </a:lnTo>
                <a:lnTo>
                  <a:pt x="114223" y="142925"/>
                </a:lnTo>
                <a:lnTo>
                  <a:pt x="115379" y="141541"/>
                </a:lnTo>
                <a:lnTo>
                  <a:pt x="116268" y="140195"/>
                </a:lnTo>
                <a:lnTo>
                  <a:pt x="117627" y="140081"/>
                </a:lnTo>
                <a:lnTo>
                  <a:pt x="113207" y="135356"/>
                </a:lnTo>
                <a:lnTo>
                  <a:pt x="109207" y="131876"/>
                </a:lnTo>
                <a:lnTo>
                  <a:pt x="103238" y="129844"/>
                </a:lnTo>
                <a:lnTo>
                  <a:pt x="101320" y="128727"/>
                </a:lnTo>
                <a:lnTo>
                  <a:pt x="99644" y="128879"/>
                </a:lnTo>
                <a:lnTo>
                  <a:pt x="98221" y="127723"/>
                </a:lnTo>
                <a:lnTo>
                  <a:pt x="98755" y="127673"/>
                </a:lnTo>
                <a:lnTo>
                  <a:pt x="98475" y="126428"/>
                </a:lnTo>
                <a:lnTo>
                  <a:pt x="97891" y="123926"/>
                </a:lnTo>
                <a:lnTo>
                  <a:pt x="95923" y="122821"/>
                </a:lnTo>
                <a:lnTo>
                  <a:pt x="95161" y="122542"/>
                </a:lnTo>
                <a:lnTo>
                  <a:pt x="95161" y="126707"/>
                </a:lnTo>
                <a:lnTo>
                  <a:pt x="94957" y="128003"/>
                </a:lnTo>
                <a:lnTo>
                  <a:pt x="94322" y="128054"/>
                </a:lnTo>
                <a:lnTo>
                  <a:pt x="94068" y="126796"/>
                </a:lnTo>
                <a:lnTo>
                  <a:pt x="95161" y="126707"/>
                </a:lnTo>
                <a:lnTo>
                  <a:pt x="95161" y="122542"/>
                </a:lnTo>
                <a:lnTo>
                  <a:pt x="93103" y="121780"/>
                </a:lnTo>
                <a:lnTo>
                  <a:pt x="92671" y="120548"/>
                </a:lnTo>
                <a:lnTo>
                  <a:pt x="91567" y="119367"/>
                </a:lnTo>
                <a:lnTo>
                  <a:pt x="89522" y="119545"/>
                </a:lnTo>
                <a:lnTo>
                  <a:pt x="89014" y="118313"/>
                </a:lnTo>
                <a:lnTo>
                  <a:pt x="88493" y="117081"/>
                </a:lnTo>
                <a:lnTo>
                  <a:pt x="87299" y="115912"/>
                </a:lnTo>
                <a:lnTo>
                  <a:pt x="86296" y="116001"/>
                </a:lnTo>
                <a:lnTo>
                  <a:pt x="86296" y="118541"/>
                </a:lnTo>
                <a:lnTo>
                  <a:pt x="85686" y="117335"/>
                </a:lnTo>
                <a:lnTo>
                  <a:pt x="86296" y="118541"/>
                </a:lnTo>
                <a:lnTo>
                  <a:pt x="86296" y="116001"/>
                </a:lnTo>
                <a:lnTo>
                  <a:pt x="85394" y="116078"/>
                </a:lnTo>
                <a:lnTo>
                  <a:pt x="85394" y="117348"/>
                </a:lnTo>
                <a:lnTo>
                  <a:pt x="84988" y="116103"/>
                </a:lnTo>
                <a:lnTo>
                  <a:pt x="85394" y="117348"/>
                </a:lnTo>
                <a:lnTo>
                  <a:pt x="85394" y="116078"/>
                </a:lnTo>
                <a:lnTo>
                  <a:pt x="85166" y="116090"/>
                </a:lnTo>
                <a:lnTo>
                  <a:pt x="84785" y="114846"/>
                </a:lnTo>
                <a:lnTo>
                  <a:pt x="84289" y="114896"/>
                </a:lnTo>
                <a:lnTo>
                  <a:pt x="83185" y="113715"/>
                </a:lnTo>
                <a:lnTo>
                  <a:pt x="79616" y="108915"/>
                </a:lnTo>
                <a:lnTo>
                  <a:pt x="75311" y="105460"/>
                </a:lnTo>
                <a:lnTo>
                  <a:pt x="70104" y="103365"/>
                </a:lnTo>
                <a:lnTo>
                  <a:pt x="67373" y="99771"/>
                </a:lnTo>
                <a:lnTo>
                  <a:pt x="64744" y="96177"/>
                </a:lnTo>
                <a:lnTo>
                  <a:pt x="60693" y="95250"/>
                </a:lnTo>
                <a:lnTo>
                  <a:pt x="59753" y="92773"/>
                </a:lnTo>
                <a:lnTo>
                  <a:pt x="57416" y="91706"/>
                </a:lnTo>
                <a:lnTo>
                  <a:pt x="55168" y="89344"/>
                </a:lnTo>
                <a:lnTo>
                  <a:pt x="54000" y="88176"/>
                </a:lnTo>
                <a:lnTo>
                  <a:pt x="46990" y="81127"/>
                </a:lnTo>
                <a:lnTo>
                  <a:pt x="38468" y="71653"/>
                </a:lnTo>
                <a:lnTo>
                  <a:pt x="34417" y="66903"/>
                </a:lnTo>
                <a:lnTo>
                  <a:pt x="30365" y="62153"/>
                </a:lnTo>
                <a:lnTo>
                  <a:pt x="23787" y="53162"/>
                </a:lnTo>
                <a:lnTo>
                  <a:pt x="23787" y="92036"/>
                </a:lnTo>
                <a:lnTo>
                  <a:pt x="23660" y="92036"/>
                </a:lnTo>
                <a:lnTo>
                  <a:pt x="23507" y="90779"/>
                </a:lnTo>
                <a:lnTo>
                  <a:pt x="23787" y="92036"/>
                </a:lnTo>
                <a:lnTo>
                  <a:pt x="23787" y="53162"/>
                </a:lnTo>
                <a:lnTo>
                  <a:pt x="23342" y="52552"/>
                </a:lnTo>
                <a:lnTo>
                  <a:pt x="19723" y="56692"/>
                </a:lnTo>
                <a:lnTo>
                  <a:pt x="13106" y="57251"/>
                </a:lnTo>
                <a:lnTo>
                  <a:pt x="12534" y="62407"/>
                </a:lnTo>
                <a:lnTo>
                  <a:pt x="12014" y="63728"/>
                </a:lnTo>
                <a:lnTo>
                  <a:pt x="12026" y="64998"/>
                </a:lnTo>
                <a:lnTo>
                  <a:pt x="12547" y="66230"/>
                </a:lnTo>
                <a:lnTo>
                  <a:pt x="10312" y="68961"/>
                </a:lnTo>
                <a:lnTo>
                  <a:pt x="4483" y="66916"/>
                </a:lnTo>
                <a:lnTo>
                  <a:pt x="3962" y="72059"/>
                </a:lnTo>
                <a:lnTo>
                  <a:pt x="304" y="78752"/>
                </a:lnTo>
                <a:lnTo>
                  <a:pt x="0" y="85140"/>
                </a:lnTo>
                <a:lnTo>
                  <a:pt x="2171" y="91338"/>
                </a:lnTo>
                <a:lnTo>
                  <a:pt x="5791" y="96126"/>
                </a:lnTo>
                <a:lnTo>
                  <a:pt x="18262" y="112903"/>
                </a:lnTo>
                <a:lnTo>
                  <a:pt x="45872" y="141122"/>
                </a:lnTo>
                <a:lnTo>
                  <a:pt x="97790" y="185115"/>
                </a:lnTo>
                <a:lnTo>
                  <a:pt x="136436" y="212394"/>
                </a:lnTo>
                <a:lnTo>
                  <a:pt x="176695" y="236994"/>
                </a:lnTo>
                <a:lnTo>
                  <a:pt x="218440" y="257632"/>
                </a:lnTo>
                <a:lnTo>
                  <a:pt x="261835" y="276860"/>
                </a:lnTo>
                <a:lnTo>
                  <a:pt x="306832" y="294678"/>
                </a:lnTo>
                <a:lnTo>
                  <a:pt x="354596" y="308432"/>
                </a:lnTo>
                <a:lnTo>
                  <a:pt x="402424" y="319633"/>
                </a:lnTo>
                <a:lnTo>
                  <a:pt x="450329" y="328282"/>
                </a:lnTo>
                <a:lnTo>
                  <a:pt x="498182" y="333108"/>
                </a:lnTo>
                <a:lnTo>
                  <a:pt x="545998" y="334111"/>
                </a:lnTo>
                <a:lnTo>
                  <a:pt x="593852" y="332562"/>
                </a:lnTo>
                <a:lnTo>
                  <a:pt x="641756" y="328460"/>
                </a:lnTo>
                <a:lnTo>
                  <a:pt x="689584" y="320535"/>
                </a:lnTo>
                <a:lnTo>
                  <a:pt x="737450" y="310070"/>
                </a:lnTo>
                <a:lnTo>
                  <a:pt x="785342" y="297040"/>
                </a:lnTo>
                <a:lnTo>
                  <a:pt x="829233" y="283083"/>
                </a:lnTo>
                <a:lnTo>
                  <a:pt x="872045" y="266674"/>
                </a:lnTo>
                <a:lnTo>
                  <a:pt x="910602" y="248081"/>
                </a:lnTo>
                <a:lnTo>
                  <a:pt x="955001" y="226428"/>
                </a:lnTo>
                <a:lnTo>
                  <a:pt x="1054074" y="170776"/>
                </a:lnTo>
                <a:lnTo>
                  <a:pt x="1111872" y="135242"/>
                </a:lnTo>
                <a:lnTo>
                  <a:pt x="1113878" y="132524"/>
                </a:lnTo>
                <a:lnTo>
                  <a:pt x="1114907" y="131152"/>
                </a:lnTo>
                <a:lnTo>
                  <a:pt x="1116901" y="130987"/>
                </a:lnTo>
                <a:lnTo>
                  <a:pt x="1119009" y="129527"/>
                </a:lnTo>
                <a:lnTo>
                  <a:pt x="1120749" y="130657"/>
                </a:lnTo>
                <a:lnTo>
                  <a:pt x="1122057" y="130543"/>
                </a:lnTo>
                <a:lnTo>
                  <a:pt x="1121308" y="131889"/>
                </a:lnTo>
                <a:lnTo>
                  <a:pt x="1119962" y="133273"/>
                </a:lnTo>
                <a:lnTo>
                  <a:pt x="1114526" y="145211"/>
                </a:lnTo>
                <a:lnTo>
                  <a:pt x="1108138" y="157226"/>
                </a:lnTo>
                <a:lnTo>
                  <a:pt x="1100937" y="168046"/>
                </a:lnTo>
                <a:lnTo>
                  <a:pt x="1093127" y="177634"/>
                </a:lnTo>
                <a:lnTo>
                  <a:pt x="1087996" y="185724"/>
                </a:lnTo>
                <a:lnTo>
                  <a:pt x="1083284" y="192493"/>
                </a:lnTo>
                <a:lnTo>
                  <a:pt x="1079398" y="200482"/>
                </a:lnTo>
                <a:lnTo>
                  <a:pt x="1076401" y="208381"/>
                </a:lnTo>
                <a:lnTo>
                  <a:pt x="1067841" y="224409"/>
                </a:lnTo>
                <a:lnTo>
                  <a:pt x="1065377" y="238645"/>
                </a:lnTo>
                <a:lnTo>
                  <a:pt x="1069162" y="253619"/>
                </a:lnTo>
                <a:lnTo>
                  <a:pt x="1078788" y="265544"/>
                </a:lnTo>
                <a:lnTo>
                  <a:pt x="1110183" y="246278"/>
                </a:lnTo>
                <a:lnTo>
                  <a:pt x="1135507" y="221170"/>
                </a:lnTo>
                <a:lnTo>
                  <a:pt x="1156373" y="191338"/>
                </a:lnTo>
                <a:lnTo>
                  <a:pt x="1174623" y="160464"/>
                </a:lnTo>
                <a:lnTo>
                  <a:pt x="1181252" y="148424"/>
                </a:lnTo>
                <a:lnTo>
                  <a:pt x="1188148" y="136359"/>
                </a:lnTo>
                <a:lnTo>
                  <a:pt x="1195298" y="125552"/>
                </a:lnTo>
                <a:lnTo>
                  <a:pt x="1196873" y="122859"/>
                </a:lnTo>
                <a:lnTo>
                  <a:pt x="1202372" y="113474"/>
                </a:lnTo>
                <a:lnTo>
                  <a:pt x="1214361" y="92049"/>
                </a:lnTo>
                <a:lnTo>
                  <a:pt x="1217371" y="7904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xfrm>
            <a:off x="1945862" y="2630042"/>
            <a:ext cx="7273290" cy="2116455"/>
          </a:xfrm>
          <a:prstGeom prst="rect">
            <a:avLst/>
          </a:prstGeom>
        </p:spPr>
        <p:txBody>
          <a:bodyPr vert="horz" wrap="square" lIns="0" tIns="2914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95"/>
              </a:spcBef>
            </a:pPr>
            <a:r>
              <a:rPr sz="9000" spc="-40" dirty="0">
                <a:latin typeface="Arial"/>
                <a:cs typeface="Arial"/>
              </a:rPr>
              <a:t>LIMITATIONS</a:t>
            </a:r>
            <a:endParaRPr sz="9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85"/>
              </a:spcBef>
            </a:pPr>
            <a:r>
              <a:rPr sz="2400" b="0" spc="-150" dirty="0">
                <a:solidFill>
                  <a:srgbClr val="D9D9D9"/>
                </a:solidFill>
                <a:latin typeface="Arial"/>
                <a:cs typeface="Arial"/>
              </a:rPr>
              <a:t>YES!</a:t>
            </a:r>
            <a:r>
              <a:rPr sz="2400" b="0" spc="-20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400" b="0" spc="70" dirty="0">
                <a:solidFill>
                  <a:srgbClr val="D9D9D9"/>
                </a:solidFill>
                <a:latin typeface="Arial"/>
                <a:cs typeface="Arial"/>
              </a:rPr>
              <a:t>it</a:t>
            </a:r>
            <a:r>
              <a:rPr sz="2400" b="0" spc="-13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400" b="0" spc="-10" dirty="0">
                <a:solidFill>
                  <a:srgbClr val="D9D9D9"/>
                </a:solidFill>
                <a:latin typeface="Arial"/>
                <a:cs typeface="Arial"/>
              </a:rPr>
              <a:t>has</a:t>
            </a:r>
            <a:r>
              <a:rPr sz="2400" b="0" spc="-70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400" b="0" spc="-110" dirty="0">
                <a:solidFill>
                  <a:srgbClr val="D9D9D9"/>
                </a:solidFill>
                <a:latin typeface="Arial"/>
                <a:cs typeface="Arial"/>
              </a:rPr>
              <a:t>some</a:t>
            </a:r>
            <a:r>
              <a:rPr sz="2400" b="0" spc="-60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400" b="0" dirty="0">
                <a:solidFill>
                  <a:srgbClr val="D9D9D9"/>
                </a:solidFill>
                <a:latin typeface="Arial"/>
                <a:cs typeface="Arial"/>
              </a:rPr>
              <a:t>limitations</a:t>
            </a:r>
            <a:r>
              <a:rPr sz="2400" b="0" spc="-70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400" b="0" spc="-20" dirty="0">
                <a:solidFill>
                  <a:srgbClr val="D9D9D9"/>
                </a:solidFill>
                <a:latin typeface="Arial"/>
                <a:cs typeface="Arial"/>
              </a:rPr>
              <a:t>also</a:t>
            </a:r>
            <a:endParaRPr sz="24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3807642" y="1883021"/>
            <a:ext cx="2743835" cy="15309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115900"/>
              </a:lnSpc>
              <a:spcBef>
                <a:spcPts val="110"/>
              </a:spcBef>
            </a:pPr>
            <a:r>
              <a:rPr sz="2200" spc="-35" dirty="0">
                <a:solidFill>
                  <a:srgbClr val="FFFFFF"/>
                </a:solidFill>
                <a:latin typeface="Arial"/>
                <a:cs typeface="Arial"/>
              </a:rPr>
              <a:t>System</a:t>
            </a:r>
            <a:r>
              <a:rPr sz="2200" spc="-1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Arial"/>
                <a:cs typeface="Arial"/>
              </a:rPr>
              <a:t>Compatibility </a:t>
            </a:r>
            <a:r>
              <a:rPr sz="2100" spc="-65" dirty="0">
                <a:solidFill>
                  <a:srgbClr val="D9D9D9"/>
                </a:solidFill>
                <a:latin typeface="Arial"/>
                <a:cs typeface="Arial"/>
              </a:rPr>
              <a:t>This</a:t>
            </a:r>
            <a:r>
              <a:rPr sz="2100" spc="-20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100" dirty="0">
                <a:solidFill>
                  <a:srgbClr val="D9D9D9"/>
                </a:solidFill>
                <a:latin typeface="Arial"/>
                <a:cs typeface="Arial"/>
              </a:rPr>
              <a:t>website</a:t>
            </a:r>
            <a:r>
              <a:rPr sz="2100" spc="-20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100" spc="-25" dirty="0">
                <a:solidFill>
                  <a:srgbClr val="D9D9D9"/>
                </a:solidFill>
                <a:latin typeface="Arial"/>
                <a:cs typeface="Arial"/>
              </a:rPr>
              <a:t>looks</a:t>
            </a:r>
            <a:r>
              <a:rPr sz="2100" spc="-20" dirty="0">
                <a:solidFill>
                  <a:srgbClr val="D9D9D9"/>
                </a:solidFill>
                <a:latin typeface="Arial"/>
                <a:cs typeface="Arial"/>
              </a:rPr>
              <a:t> best </a:t>
            </a:r>
            <a:r>
              <a:rPr sz="2100" dirty="0">
                <a:solidFill>
                  <a:srgbClr val="D9D9D9"/>
                </a:solidFill>
                <a:latin typeface="Arial"/>
                <a:cs typeface="Arial"/>
              </a:rPr>
              <a:t>on</a:t>
            </a:r>
            <a:r>
              <a:rPr sz="2100" spc="3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100" spc="60" dirty="0">
                <a:solidFill>
                  <a:srgbClr val="D9D9D9"/>
                </a:solidFill>
                <a:latin typeface="Arial"/>
                <a:cs typeface="Arial"/>
              </a:rPr>
              <a:t>desktop/</a:t>
            </a:r>
            <a:r>
              <a:rPr sz="2100" spc="3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100" dirty="0">
                <a:solidFill>
                  <a:srgbClr val="D9D9D9"/>
                </a:solidFill>
                <a:latin typeface="Arial"/>
                <a:cs typeface="Arial"/>
              </a:rPr>
              <a:t>laptop</a:t>
            </a:r>
            <a:r>
              <a:rPr sz="2100" spc="3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100" spc="-25" dirty="0">
                <a:solidFill>
                  <a:srgbClr val="D9D9D9"/>
                </a:solidFill>
                <a:latin typeface="Arial"/>
                <a:cs typeface="Arial"/>
              </a:rPr>
              <a:t>or </a:t>
            </a:r>
            <a:r>
              <a:rPr sz="2100" dirty="0">
                <a:solidFill>
                  <a:srgbClr val="D9D9D9"/>
                </a:solidFill>
                <a:latin typeface="Arial"/>
                <a:cs typeface="Arial"/>
              </a:rPr>
              <a:t>big</a:t>
            </a:r>
            <a:r>
              <a:rPr sz="2100" spc="130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100" spc="-10" dirty="0">
                <a:solidFill>
                  <a:srgbClr val="D9D9D9"/>
                </a:solidFill>
                <a:latin typeface="Arial"/>
                <a:cs typeface="Arial"/>
              </a:rPr>
              <a:t>screen.</a:t>
            </a:r>
            <a:endParaRPr sz="210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3807642" y="4006884"/>
            <a:ext cx="2762885" cy="1530985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30"/>
              </a:spcBef>
            </a:pPr>
            <a:r>
              <a:rPr sz="2200" spc="35" dirty="0">
                <a:solidFill>
                  <a:srgbClr val="FFFFFF"/>
                </a:solidFill>
                <a:latin typeface="Arial"/>
                <a:cs typeface="Arial"/>
              </a:rPr>
              <a:t>Network</a:t>
            </a:r>
            <a:endParaRPr sz="2200">
              <a:latin typeface="Arial"/>
              <a:cs typeface="Arial"/>
            </a:endParaRPr>
          </a:p>
          <a:p>
            <a:pPr marL="12700" marR="5080">
              <a:lnSpc>
                <a:spcPct val="116100"/>
              </a:lnSpc>
              <a:spcBef>
                <a:spcPts val="5"/>
              </a:spcBef>
            </a:pPr>
            <a:r>
              <a:rPr sz="2100" spc="195" dirty="0">
                <a:solidFill>
                  <a:srgbClr val="D9D9D9"/>
                </a:solidFill>
                <a:latin typeface="Arial"/>
                <a:cs typeface="Arial"/>
              </a:rPr>
              <a:t>It</a:t>
            </a:r>
            <a:r>
              <a:rPr sz="2100" spc="70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100" dirty="0">
                <a:solidFill>
                  <a:srgbClr val="D9D9D9"/>
                </a:solidFill>
                <a:latin typeface="Arial"/>
                <a:cs typeface="Arial"/>
              </a:rPr>
              <a:t>require</a:t>
            </a:r>
            <a:r>
              <a:rPr sz="2100" spc="7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100" spc="-20" dirty="0">
                <a:solidFill>
                  <a:srgbClr val="D9D9D9"/>
                </a:solidFill>
                <a:latin typeface="Arial"/>
                <a:cs typeface="Arial"/>
              </a:rPr>
              <a:t>some </a:t>
            </a:r>
            <a:r>
              <a:rPr sz="2100" dirty="0">
                <a:solidFill>
                  <a:srgbClr val="D9D9D9"/>
                </a:solidFill>
                <a:latin typeface="Arial"/>
                <a:cs typeface="Arial"/>
              </a:rPr>
              <a:t>networkconnectivity</a:t>
            </a:r>
            <a:r>
              <a:rPr sz="2100" spc="60" dirty="0">
                <a:solidFill>
                  <a:srgbClr val="D9D9D9"/>
                </a:solidFill>
                <a:latin typeface="Arial"/>
                <a:cs typeface="Arial"/>
              </a:rPr>
              <a:t>  </a:t>
            </a:r>
            <a:r>
              <a:rPr sz="2100" spc="-25" dirty="0">
                <a:solidFill>
                  <a:srgbClr val="D9D9D9"/>
                </a:solidFill>
                <a:latin typeface="Arial"/>
                <a:cs typeface="Arial"/>
              </a:rPr>
              <a:t>to </a:t>
            </a:r>
            <a:r>
              <a:rPr sz="2100" dirty="0">
                <a:solidFill>
                  <a:srgbClr val="D9D9D9"/>
                </a:solidFill>
                <a:latin typeface="Arial"/>
                <a:cs typeface="Arial"/>
              </a:rPr>
              <a:t>login</a:t>
            </a:r>
            <a:r>
              <a:rPr sz="2100" spc="5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100" dirty="0">
                <a:solidFill>
                  <a:srgbClr val="D9D9D9"/>
                </a:solidFill>
                <a:latin typeface="Arial"/>
                <a:cs typeface="Arial"/>
              </a:rPr>
              <a:t>and</a:t>
            </a:r>
            <a:r>
              <a:rPr sz="2100" spc="5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100" dirty="0">
                <a:solidFill>
                  <a:srgbClr val="D9D9D9"/>
                </a:solidFill>
                <a:latin typeface="Arial"/>
                <a:cs typeface="Arial"/>
              </a:rPr>
              <a:t>enter</a:t>
            </a:r>
            <a:r>
              <a:rPr sz="2100" spc="5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100" spc="-10" dirty="0">
                <a:solidFill>
                  <a:srgbClr val="D9D9D9"/>
                </a:solidFill>
                <a:latin typeface="Arial"/>
                <a:cs typeface="Arial"/>
              </a:rPr>
              <a:t>details.</a:t>
            </a:r>
            <a:endParaRPr sz="21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5462911" y="7888203"/>
            <a:ext cx="12825095" cy="2399030"/>
          </a:xfrm>
          <a:custGeom>
            <a:avLst/>
            <a:gdLst/>
            <a:ahLst/>
            <a:cxnLst/>
            <a:rect l="l" t="t" r="r" b="b"/>
            <a:pathLst>
              <a:path w="12825094" h="2399029">
                <a:moveTo>
                  <a:pt x="12825088" y="2398796"/>
                </a:moveTo>
                <a:lnTo>
                  <a:pt x="0" y="2398796"/>
                </a:lnTo>
                <a:lnTo>
                  <a:pt x="0" y="0"/>
                </a:lnTo>
                <a:lnTo>
                  <a:pt x="12825088" y="0"/>
                </a:lnTo>
                <a:lnTo>
                  <a:pt x="12825088" y="2398796"/>
                </a:lnTo>
                <a:close/>
              </a:path>
            </a:pathLst>
          </a:custGeom>
          <a:solidFill>
            <a:srgbClr val="17171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515799" y="2897356"/>
            <a:ext cx="5841365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0" spc="-330" dirty="0">
                <a:latin typeface="Arial"/>
                <a:cs typeface="Arial"/>
              </a:rPr>
              <a:t>Thank</a:t>
            </a:r>
            <a:r>
              <a:rPr sz="9000" spc="-210" dirty="0">
                <a:latin typeface="Arial"/>
                <a:cs typeface="Arial"/>
              </a:rPr>
              <a:t> </a:t>
            </a:r>
            <a:r>
              <a:rPr sz="9000" spc="-425" dirty="0">
                <a:latin typeface="Arial"/>
                <a:cs typeface="Arial"/>
              </a:rPr>
              <a:t>You!</a:t>
            </a:r>
            <a:endParaRPr sz="9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838077" y="8637247"/>
            <a:ext cx="2208530" cy="791845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75"/>
              </a:spcBef>
            </a:pPr>
            <a:r>
              <a:rPr sz="2200" b="1" spc="-10" dirty="0">
                <a:solidFill>
                  <a:srgbClr val="FFFFFF"/>
                </a:solidFill>
                <a:latin typeface="Arial"/>
                <a:cs typeface="Arial"/>
              </a:rPr>
              <a:t>Phone: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75"/>
              </a:spcBef>
            </a:pPr>
            <a:r>
              <a:rPr sz="2200" spc="-145" dirty="0">
                <a:solidFill>
                  <a:srgbClr val="D9D9D9"/>
                </a:solidFill>
                <a:latin typeface="Arial"/>
                <a:cs typeface="Arial"/>
              </a:rPr>
              <a:t>+91-</a:t>
            </a:r>
            <a:r>
              <a:rPr sz="2200" spc="10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D9D9D9"/>
                </a:solidFill>
                <a:latin typeface="Arial"/>
                <a:cs typeface="Arial"/>
              </a:rPr>
              <a:t>9897448422</a:t>
            </a:r>
            <a:endParaRPr sz="22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4670296" y="8637247"/>
            <a:ext cx="2995295" cy="791845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75"/>
              </a:spcBef>
            </a:pPr>
            <a:r>
              <a:rPr sz="2200" b="1" spc="-10" dirty="0">
                <a:solidFill>
                  <a:srgbClr val="FFFFFF"/>
                </a:solidFill>
                <a:latin typeface="Arial"/>
                <a:cs typeface="Arial"/>
              </a:rPr>
              <a:t>Email:</a:t>
            </a:r>
            <a:endParaRPr sz="22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75"/>
              </a:spcBef>
            </a:pPr>
            <a:r>
              <a:rPr sz="2200" spc="-50" dirty="0">
                <a:solidFill>
                  <a:srgbClr val="D9D9D9"/>
                </a:solidFill>
                <a:latin typeface="Arial"/>
                <a:cs typeface="Arial"/>
              </a:rPr>
              <a:t>shubham4in@gmail.com</a:t>
            </a:r>
            <a:endParaRPr sz="220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393537" y="4506062"/>
            <a:ext cx="5384165" cy="1171575"/>
          </a:xfrm>
          <a:prstGeom prst="rect">
            <a:avLst/>
          </a:prstGeom>
        </p:spPr>
        <p:txBody>
          <a:bodyPr vert="horz" wrap="square" lIns="0" tIns="1047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25"/>
              </a:spcBef>
            </a:pPr>
            <a:r>
              <a:rPr sz="2000" b="1" spc="-85" dirty="0">
                <a:solidFill>
                  <a:srgbClr val="FFFFFF"/>
                </a:solidFill>
                <a:latin typeface="Arial"/>
                <a:cs typeface="Arial"/>
              </a:rPr>
              <a:t>Questions?</a:t>
            </a:r>
            <a:r>
              <a:rPr sz="2000" b="1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90" dirty="0">
                <a:solidFill>
                  <a:srgbClr val="FFFFFF"/>
                </a:solidFill>
                <a:latin typeface="Arial"/>
                <a:cs typeface="Arial"/>
              </a:rPr>
              <a:t>Comments?</a:t>
            </a:r>
            <a:r>
              <a:rPr sz="2000" b="1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FFFFFF"/>
                </a:solidFill>
                <a:latin typeface="Arial"/>
                <a:cs typeface="Arial"/>
              </a:rPr>
              <a:t>Concerns?</a:t>
            </a:r>
            <a:endParaRPr sz="2000">
              <a:latin typeface="Arial"/>
              <a:cs typeface="Arial"/>
            </a:endParaRPr>
          </a:p>
          <a:p>
            <a:pPr marL="12700" marR="5080">
              <a:lnSpc>
                <a:spcPct val="115599"/>
              </a:lnSpc>
              <a:spcBef>
                <a:spcPts val="350"/>
              </a:spcBef>
            </a:pPr>
            <a:r>
              <a:rPr sz="2000" dirty="0">
                <a:solidFill>
                  <a:srgbClr val="D9D9D9"/>
                </a:solidFill>
                <a:latin typeface="Arial"/>
                <a:cs typeface="Arial"/>
              </a:rPr>
              <a:t>Now</a:t>
            </a:r>
            <a:r>
              <a:rPr sz="2000" spc="40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000" spc="-35" dirty="0">
                <a:solidFill>
                  <a:srgbClr val="D9D9D9"/>
                </a:solidFill>
                <a:latin typeface="Arial"/>
                <a:cs typeface="Arial"/>
              </a:rPr>
              <a:t>discuss</a:t>
            </a:r>
            <a:r>
              <a:rPr sz="2000" spc="4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D9D9D9"/>
                </a:solidFill>
                <a:latin typeface="Arial"/>
                <a:cs typeface="Arial"/>
              </a:rPr>
              <a:t>anything</a:t>
            </a:r>
            <a:r>
              <a:rPr sz="2000" spc="4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D9D9D9"/>
                </a:solidFill>
                <a:latin typeface="Arial"/>
                <a:cs typeface="Arial"/>
              </a:rPr>
              <a:t>you'd</a:t>
            </a:r>
            <a:r>
              <a:rPr sz="2000" spc="4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D9D9D9"/>
                </a:solidFill>
                <a:latin typeface="Arial"/>
                <a:cs typeface="Arial"/>
              </a:rPr>
              <a:t>like,</a:t>
            </a:r>
            <a:r>
              <a:rPr sz="2000" spc="4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D9D9D9"/>
                </a:solidFill>
                <a:latin typeface="Arial"/>
                <a:cs typeface="Arial"/>
              </a:rPr>
              <a:t>or</a:t>
            </a:r>
            <a:r>
              <a:rPr sz="2000" spc="4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000" spc="-20" dirty="0">
                <a:solidFill>
                  <a:srgbClr val="D9D9D9"/>
                </a:solidFill>
                <a:latin typeface="Arial"/>
                <a:cs typeface="Arial"/>
              </a:rPr>
              <a:t>simply</a:t>
            </a:r>
            <a:r>
              <a:rPr sz="2000" spc="4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000" spc="-20" dirty="0">
                <a:solidFill>
                  <a:srgbClr val="D9D9D9"/>
                </a:solidFill>
                <a:latin typeface="Arial"/>
                <a:cs typeface="Arial"/>
              </a:rPr>
              <a:t>drop </a:t>
            </a:r>
            <a:r>
              <a:rPr sz="2000" dirty="0">
                <a:solidFill>
                  <a:srgbClr val="D9D9D9"/>
                </a:solidFill>
                <a:latin typeface="Arial"/>
                <a:cs typeface="Arial"/>
              </a:rPr>
              <a:t>a</a:t>
            </a:r>
            <a:r>
              <a:rPr sz="2000" spc="-60" dirty="0">
                <a:solidFill>
                  <a:srgbClr val="D9D9D9"/>
                </a:solidFill>
                <a:latin typeface="Arial"/>
                <a:cs typeface="Arial"/>
              </a:rPr>
              <a:t> message</a:t>
            </a:r>
            <a:r>
              <a:rPr sz="2000" spc="-5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D9D9D9"/>
                </a:solidFill>
                <a:latin typeface="Arial"/>
                <a:cs typeface="Arial"/>
              </a:rPr>
              <a:t>on</a:t>
            </a:r>
            <a:r>
              <a:rPr sz="2000" spc="-60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D9D9D9"/>
                </a:solidFill>
                <a:latin typeface="Arial"/>
                <a:cs typeface="Arial"/>
              </a:rPr>
              <a:t>my</a:t>
            </a:r>
            <a:r>
              <a:rPr sz="2000" spc="-55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000" spc="-20" dirty="0">
                <a:solidFill>
                  <a:srgbClr val="D9D9D9"/>
                </a:solidFill>
                <a:latin typeface="Arial"/>
                <a:cs typeface="Arial"/>
              </a:rPr>
              <a:t>mail.</a:t>
            </a:r>
            <a:endParaRPr sz="2000">
              <a:latin typeface="Arial"/>
              <a:cs typeface="Arial"/>
            </a:endParaRPr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2409824" cy="240982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6292249" y="8388886"/>
            <a:ext cx="2567940" cy="1572895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75"/>
              </a:spcBef>
            </a:pPr>
            <a:r>
              <a:rPr sz="2200" spc="-10" dirty="0">
                <a:solidFill>
                  <a:srgbClr val="FFFFFF"/>
                </a:solidFill>
                <a:latin typeface="Arial"/>
                <a:cs typeface="Arial"/>
              </a:rPr>
              <a:t>Name:</a:t>
            </a:r>
            <a:endParaRPr sz="2200">
              <a:latin typeface="Arial"/>
              <a:cs typeface="Arial"/>
            </a:endParaRPr>
          </a:p>
          <a:p>
            <a:pPr marL="12700" marR="365760">
              <a:lnSpc>
                <a:spcPts val="3070"/>
              </a:lnSpc>
              <a:spcBef>
                <a:spcPts val="120"/>
              </a:spcBef>
            </a:pPr>
            <a:r>
              <a:rPr sz="2200" spc="-40" dirty="0">
                <a:solidFill>
                  <a:srgbClr val="D9D9D9"/>
                </a:solidFill>
                <a:latin typeface="Arial"/>
                <a:cs typeface="Arial"/>
              </a:rPr>
              <a:t>Shubham</a:t>
            </a:r>
            <a:r>
              <a:rPr sz="2200" spc="-110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200" spc="-40" dirty="0">
                <a:solidFill>
                  <a:srgbClr val="D9D9D9"/>
                </a:solidFill>
                <a:latin typeface="Arial"/>
                <a:cs typeface="Arial"/>
              </a:rPr>
              <a:t>Sharma </a:t>
            </a:r>
            <a:r>
              <a:rPr sz="2200" spc="-25" dirty="0">
                <a:solidFill>
                  <a:srgbClr val="D9D9D9"/>
                </a:solidFill>
                <a:latin typeface="Arial"/>
                <a:cs typeface="Arial"/>
              </a:rPr>
              <a:t>1900820100145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z="2200" dirty="0">
                <a:solidFill>
                  <a:srgbClr val="D9D9D9"/>
                </a:solidFill>
                <a:latin typeface="Arial"/>
                <a:cs typeface="Arial"/>
              </a:rPr>
              <a:t>Section:</a:t>
            </a:r>
            <a:r>
              <a:rPr sz="2200" spc="-30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D9D9D9"/>
                </a:solidFill>
                <a:latin typeface="Arial"/>
                <a:cs typeface="Arial"/>
              </a:rPr>
              <a:t>C,</a:t>
            </a:r>
            <a:r>
              <a:rPr sz="2200" spc="-30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200" spc="105" dirty="0">
                <a:solidFill>
                  <a:srgbClr val="D9D9D9"/>
                </a:solidFill>
                <a:latin typeface="Arial"/>
                <a:cs typeface="Arial"/>
              </a:rPr>
              <a:t>4th</a:t>
            </a:r>
            <a:r>
              <a:rPr sz="2200" spc="-30" dirty="0">
                <a:solidFill>
                  <a:srgbClr val="D9D9D9"/>
                </a:solidFill>
                <a:latin typeface="Arial"/>
                <a:cs typeface="Arial"/>
              </a:rPr>
              <a:t> </a:t>
            </a:r>
            <a:r>
              <a:rPr sz="2200" spc="-20" dirty="0">
                <a:solidFill>
                  <a:srgbClr val="D9D9D9"/>
                </a:solidFill>
                <a:latin typeface="Arial"/>
                <a:cs typeface="Arial"/>
              </a:rPr>
              <a:t>Year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8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077198" y="4825863"/>
            <a:ext cx="14114519" cy="2448953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7565214" y="1697687"/>
            <a:ext cx="313880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150" dirty="0">
                <a:solidFill>
                  <a:srgbClr val="181818"/>
                </a:solidFill>
                <a:latin typeface="Tahoma"/>
                <a:cs typeface="Tahoma"/>
              </a:rPr>
              <a:t>TOPICS</a:t>
            </a:r>
            <a:r>
              <a:rPr sz="2600" spc="5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2600" spc="150" dirty="0">
                <a:solidFill>
                  <a:srgbClr val="181818"/>
                </a:solidFill>
                <a:latin typeface="Tahoma"/>
                <a:cs typeface="Tahoma"/>
              </a:rPr>
              <a:t>WE</a:t>
            </a:r>
            <a:r>
              <a:rPr sz="2600" spc="1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2600" spc="165" dirty="0">
                <a:solidFill>
                  <a:srgbClr val="181818"/>
                </a:solidFill>
                <a:latin typeface="Tahoma"/>
                <a:cs typeface="Tahoma"/>
              </a:rPr>
              <a:t>COVER</a:t>
            </a:r>
            <a:endParaRPr sz="2600">
              <a:latin typeface="Tahoma"/>
              <a:cs typeface="Tahom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013624" y="987531"/>
            <a:ext cx="62420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>
                <a:solidFill>
                  <a:srgbClr val="181818"/>
                </a:solidFill>
                <a:latin typeface="Tahoma"/>
                <a:cs typeface="Tahoma"/>
              </a:rPr>
              <a:t>PRESENTATION</a:t>
            </a:r>
            <a:r>
              <a:rPr sz="3600" spc="55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3600" spc="-10" dirty="0">
                <a:solidFill>
                  <a:srgbClr val="181818"/>
                </a:solidFill>
                <a:latin typeface="Tahoma"/>
                <a:cs typeface="Tahoma"/>
              </a:rPr>
              <a:t>ROADMAP</a:t>
            </a:r>
            <a:endParaRPr sz="3600">
              <a:latin typeface="Tahoma"/>
              <a:cs typeface="Tahom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086819" y="5827093"/>
            <a:ext cx="434975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b="1" spc="-25" dirty="0">
                <a:solidFill>
                  <a:srgbClr val="181818"/>
                </a:solidFill>
                <a:latin typeface="Tahoma"/>
                <a:cs typeface="Tahoma"/>
              </a:rPr>
              <a:t>01</a:t>
            </a:r>
            <a:endParaRPr sz="250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38146" y="5841867"/>
            <a:ext cx="434975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b="1" spc="-25" dirty="0">
                <a:solidFill>
                  <a:srgbClr val="181818"/>
                </a:solidFill>
                <a:latin typeface="Tahoma"/>
                <a:cs typeface="Tahoma"/>
              </a:rPr>
              <a:t>02</a:t>
            </a:r>
            <a:endParaRPr sz="2500">
              <a:latin typeface="Tahoma"/>
              <a:cs typeface="Tahom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758847" y="5841867"/>
            <a:ext cx="434975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b="1" spc="-25" dirty="0">
                <a:solidFill>
                  <a:srgbClr val="181818"/>
                </a:solidFill>
                <a:latin typeface="Tahoma"/>
                <a:cs typeface="Tahoma"/>
              </a:rPr>
              <a:t>03</a:t>
            </a:r>
            <a:endParaRPr sz="250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084973" y="5827093"/>
            <a:ext cx="434975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b="1" spc="-25" dirty="0">
                <a:solidFill>
                  <a:srgbClr val="181818"/>
                </a:solidFill>
                <a:latin typeface="Tahoma"/>
                <a:cs typeface="Tahoma"/>
              </a:rPr>
              <a:t>04</a:t>
            </a:r>
            <a:endParaRPr sz="25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397803" y="5841867"/>
            <a:ext cx="434975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b="1" spc="-25" dirty="0">
                <a:solidFill>
                  <a:srgbClr val="181818"/>
                </a:solidFill>
                <a:latin typeface="Tahoma"/>
                <a:cs typeface="Tahoma"/>
              </a:rPr>
              <a:t>05</a:t>
            </a:r>
            <a:endParaRPr sz="25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4739684" y="5841867"/>
            <a:ext cx="434975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b="1" spc="-25" dirty="0">
                <a:solidFill>
                  <a:srgbClr val="181818"/>
                </a:solidFill>
                <a:latin typeface="Tahoma"/>
                <a:cs typeface="Tahoma"/>
              </a:rPr>
              <a:t>06</a:t>
            </a:r>
            <a:endParaRPr sz="25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297996" y="7694849"/>
            <a:ext cx="2012314" cy="8743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3660" algn="ctr">
              <a:lnSpc>
                <a:spcPct val="100000"/>
              </a:lnSpc>
              <a:spcBef>
                <a:spcPts val="100"/>
              </a:spcBef>
            </a:pPr>
            <a:r>
              <a:rPr sz="2500" b="1" spc="-25" dirty="0">
                <a:solidFill>
                  <a:srgbClr val="181818"/>
                </a:solidFill>
                <a:latin typeface="Tahoma"/>
                <a:cs typeface="Tahoma"/>
              </a:rPr>
              <a:t>1.</a:t>
            </a:r>
            <a:endParaRPr sz="25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1400"/>
              </a:spcBef>
            </a:pPr>
            <a:r>
              <a:rPr sz="1900" b="1" spc="-10" dirty="0">
                <a:solidFill>
                  <a:srgbClr val="181818"/>
                </a:solidFill>
                <a:latin typeface="Tahoma"/>
                <a:cs typeface="Tahoma"/>
              </a:rPr>
              <a:t>INTRODUCTION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679727" y="7528098"/>
            <a:ext cx="2593340" cy="15982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500" b="1" spc="-25" dirty="0">
                <a:solidFill>
                  <a:srgbClr val="181818"/>
                </a:solidFill>
                <a:latin typeface="Tahoma"/>
                <a:cs typeface="Tahoma"/>
              </a:rPr>
              <a:t>3.</a:t>
            </a:r>
            <a:endParaRPr sz="2500">
              <a:latin typeface="Tahoma"/>
              <a:cs typeface="Tahoma"/>
            </a:endParaRPr>
          </a:p>
          <a:p>
            <a:pPr marL="12065" marR="5080" algn="ctr">
              <a:lnSpc>
                <a:spcPct val="125000"/>
              </a:lnSpc>
              <a:spcBef>
                <a:spcPts val="830"/>
              </a:spcBef>
            </a:pPr>
            <a:r>
              <a:rPr sz="1900" b="1" dirty="0">
                <a:solidFill>
                  <a:srgbClr val="181818"/>
                </a:solidFill>
                <a:latin typeface="Tahoma"/>
                <a:cs typeface="Tahoma"/>
              </a:rPr>
              <a:t>WHICH</a:t>
            </a:r>
            <a:r>
              <a:rPr sz="1900" b="1" spc="4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1900" b="1" dirty="0">
                <a:solidFill>
                  <a:srgbClr val="181818"/>
                </a:solidFill>
                <a:latin typeface="Tahoma"/>
                <a:cs typeface="Tahoma"/>
              </a:rPr>
              <a:t>SERVER</a:t>
            </a:r>
            <a:r>
              <a:rPr sz="1900" b="1" spc="45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1900" b="1" spc="-25" dirty="0">
                <a:solidFill>
                  <a:srgbClr val="181818"/>
                </a:solidFill>
                <a:latin typeface="Tahoma"/>
                <a:cs typeface="Tahoma"/>
              </a:rPr>
              <a:t>AND </a:t>
            </a:r>
            <a:r>
              <a:rPr sz="1900" b="1" spc="45" dirty="0">
                <a:solidFill>
                  <a:srgbClr val="181818"/>
                </a:solidFill>
                <a:latin typeface="Tahoma"/>
                <a:cs typeface="Tahoma"/>
              </a:rPr>
              <a:t>DATABASE</a:t>
            </a:r>
            <a:r>
              <a:rPr sz="1900" b="1" spc="3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1900" b="1" spc="-20" dirty="0">
                <a:solidFill>
                  <a:srgbClr val="181818"/>
                </a:solidFill>
                <a:latin typeface="Tahoma"/>
                <a:cs typeface="Tahoma"/>
              </a:rPr>
              <a:t>I'VE </a:t>
            </a:r>
            <a:r>
              <a:rPr sz="1900" b="1" spc="-10" dirty="0">
                <a:solidFill>
                  <a:srgbClr val="181818"/>
                </a:solidFill>
                <a:latin typeface="Tahoma"/>
                <a:cs typeface="Tahoma"/>
              </a:rPr>
              <a:t>USED?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696085" y="7528098"/>
            <a:ext cx="2390775" cy="12363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500" b="1" spc="-25" dirty="0">
                <a:solidFill>
                  <a:srgbClr val="181818"/>
                </a:solidFill>
                <a:latin typeface="Tahoma"/>
                <a:cs typeface="Tahoma"/>
              </a:rPr>
              <a:t>5.</a:t>
            </a:r>
            <a:endParaRPr sz="2500">
              <a:latin typeface="Tahoma"/>
              <a:cs typeface="Tahoma"/>
            </a:endParaRPr>
          </a:p>
          <a:p>
            <a:pPr marL="12700" marR="5080" algn="ctr">
              <a:lnSpc>
                <a:spcPct val="125000"/>
              </a:lnSpc>
              <a:spcBef>
                <a:spcPts val="830"/>
              </a:spcBef>
            </a:pPr>
            <a:r>
              <a:rPr sz="1900" b="1" spc="55" dirty="0">
                <a:solidFill>
                  <a:srgbClr val="181818"/>
                </a:solidFill>
                <a:latin typeface="Tahoma"/>
                <a:cs typeface="Tahoma"/>
              </a:rPr>
              <a:t>ADVANTAGES</a:t>
            </a:r>
            <a:r>
              <a:rPr sz="1900" b="1" spc="4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1900" b="1" spc="-25" dirty="0">
                <a:solidFill>
                  <a:srgbClr val="181818"/>
                </a:solidFill>
                <a:latin typeface="Tahoma"/>
                <a:cs typeface="Tahoma"/>
              </a:rPr>
              <a:t>AND </a:t>
            </a:r>
            <a:r>
              <a:rPr sz="1900" b="1" spc="60" dirty="0">
                <a:solidFill>
                  <a:srgbClr val="181818"/>
                </a:solidFill>
                <a:latin typeface="Tahoma"/>
                <a:cs typeface="Tahoma"/>
              </a:rPr>
              <a:t>SCOPE</a:t>
            </a:r>
            <a:r>
              <a:rPr sz="1900" b="1" spc="1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1900" b="1" spc="-50" dirty="0">
                <a:solidFill>
                  <a:srgbClr val="181818"/>
                </a:solidFill>
                <a:latin typeface="Tahoma"/>
                <a:cs typeface="Tahoma"/>
              </a:rPr>
              <a:t>?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530759" y="3322532"/>
            <a:ext cx="2249805" cy="12363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500" b="1" spc="-25" dirty="0">
                <a:solidFill>
                  <a:srgbClr val="181818"/>
                </a:solidFill>
                <a:latin typeface="Tahoma"/>
                <a:cs typeface="Tahoma"/>
              </a:rPr>
              <a:t>2.</a:t>
            </a:r>
            <a:endParaRPr sz="2500">
              <a:latin typeface="Tahoma"/>
              <a:cs typeface="Tahoma"/>
            </a:endParaRPr>
          </a:p>
          <a:p>
            <a:pPr marL="12700" marR="5080" algn="ctr">
              <a:lnSpc>
                <a:spcPct val="125000"/>
              </a:lnSpc>
              <a:spcBef>
                <a:spcPts val="830"/>
              </a:spcBef>
            </a:pPr>
            <a:r>
              <a:rPr sz="1900" b="1" dirty="0">
                <a:solidFill>
                  <a:srgbClr val="181818"/>
                </a:solidFill>
                <a:latin typeface="Tahoma"/>
                <a:cs typeface="Tahoma"/>
              </a:rPr>
              <a:t>WHICH</a:t>
            </a:r>
            <a:r>
              <a:rPr sz="1900" b="1" spc="-5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1900" b="1" spc="45" dirty="0">
                <a:solidFill>
                  <a:srgbClr val="181818"/>
                </a:solidFill>
                <a:latin typeface="Tahoma"/>
                <a:cs typeface="Tahoma"/>
              </a:rPr>
              <a:t>MODULES </a:t>
            </a:r>
            <a:r>
              <a:rPr sz="1900" b="1" spc="-30" dirty="0">
                <a:solidFill>
                  <a:srgbClr val="181818"/>
                </a:solidFill>
                <a:latin typeface="Tahoma"/>
                <a:cs typeface="Tahoma"/>
              </a:rPr>
              <a:t>I'VE</a:t>
            </a:r>
            <a:r>
              <a:rPr sz="1900" b="1" spc="-105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1900" b="1" spc="-20" dirty="0">
                <a:solidFill>
                  <a:srgbClr val="181818"/>
                </a:solidFill>
                <a:latin typeface="Tahoma"/>
                <a:cs typeface="Tahoma"/>
              </a:rPr>
              <a:t>USED?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9077597" y="3336716"/>
            <a:ext cx="2465070" cy="12363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500" b="1" spc="-25" dirty="0">
                <a:solidFill>
                  <a:srgbClr val="181818"/>
                </a:solidFill>
                <a:latin typeface="Tahoma"/>
                <a:cs typeface="Tahoma"/>
              </a:rPr>
              <a:t>4.</a:t>
            </a:r>
            <a:endParaRPr sz="2500">
              <a:latin typeface="Tahoma"/>
              <a:cs typeface="Tahoma"/>
            </a:endParaRPr>
          </a:p>
          <a:p>
            <a:pPr marL="12700" marR="5080" algn="ctr">
              <a:lnSpc>
                <a:spcPct val="125000"/>
              </a:lnSpc>
              <a:spcBef>
                <a:spcPts val="830"/>
              </a:spcBef>
            </a:pPr>
            <a:r>
              <a:rPr sz="1900" b="1" dirty="0">
                <a:solidFill>
                  <a:srgbClr val="181818"/>
                </a:solidFill>
                <a:latin typeface="Tahoma"/>
                <a:cs typeface="Tahoma"/>
              </a:rPr>
              <a:t>HOW</a:t>
            </a:r>
            <a:r>
              <a:rPr sz="1900" b="1" spc="5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1900" b="1" dirty="0">
                <a:solidFill>
                  <a:srgbClr val="181818"/>
                </a:solidFill>
                <a:latin typeface="Tahoma"/>
                <a:cs typeface="Tahoma"/>
              </a:rPr>
              <a:t>OUR</a:t>
            </a:r>
            <a:r>
              <a:rPr sz="1900" b="1" spc="1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1900" b="1" spc="-10" dirty="0">
                <a:solidFill>
                  <a:srgbClr val="181818"/>
                </a:solidFill>
                <a:latin typeface="Tahoma"/>
                <a:cs typeface="Tahoma"/>
              </a:rPr>
              <a:t>WEBSITE </a:t>
            </a:r>
            <a:r>
              <a:rPr sz="1900" b="1" spc="65" dirty="0">
                <a:solidFill>
                  <a:srgbClr val="181818"/>
                </a:solidFill>
                <a:latin typeface="Tahoma"/>
                <a:cs typeface="Tahoma"/>
              </a:rPr>
              <a:t>LOOK</a:t>
            </a:r>
            <a:r>
              <a:rPr sz="1900" b="1" spc="5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1900" b="1" spc="-20" dirty="0">
                <a:solidFill>
                  <a:srgbClr val="181818"/>
                </a:solidFill>
                <a:latin typeface="Tahoma"/>
                <a:cs typeface="Tahoma"/>
              </a:rPr>
              <a:t>LIKE?</a:t>
            </a:r>
            <a:endParaRPr sz="19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4335879" y="3336716"/>
            <a:ext cx="1697989" cy="8743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500" b="1" spc="-25" dirty="0">
                <a:solidFill>
                  <a:srgbClr val="181818"/>
                </a:solidFill>
                <a:latin typeface="Tahoma"/>
                <a:cs typeface="Tahoma"/>
              </a:rPr>
              <a:t>6.</a:t>
            </a:r>
            <a:endParaRPr sz="2500">
              <a:latin typeface="Tahoma"/>
              <a:cs typeface="Tahoma"/>
            </a:endParaRPr>
          </a:p>
          <a:p>
            <a:pPr algn="ctr">
              <a:lnSpc>
                <a:spcPct val="100000"/>
              </a:lnSpc>
              <a:spcBef>
                <a:spcPts val="1400"/>
              </a:spcBef>
            </a:pPr>
            <a:r>
              <a:rPr sz="1900" b="1" spc="-10" dirty="0">
                <a:solidFill>
                  <a:srgbClr val="181818"/>
                </a:solidFill>
                <a:latin typeface="Tahoma"/>
                <a:cs typeface="Tahoma"/>
              </a:rPr>
              <a:t>LIMITATIONS</a:t>
            </a:r>
            <a:endParaRPr sz="1900">
              <a:latin typeface="Tahoma"/>
              <a:cs typeface="Tahoma"/>
            </a:endParaRPr>
          </a:p>
        </p:txBody>
      </p:sp>
      <p:pic>
        <p:nvPicPr>
          <p:cNvPr id="18" name="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0"/>
            <a:ext cx="2409824" cy="240982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7835213" y="7063798"/>
            <a:ext cx="453390" cy="2190750"/>
          </a:xfrm>
          <a:custGeom>
            <a:avLst/>
            <a:gdLst/>
            <a:ahLst/>
            <a:cxnLst/>
            <a:rect l="l" t="t" r="r" b="b"/>
            <a:pathLst>
              <a:path w="453390" h="2190750">
                <a:moveTo>
                  <a:pt x="0" y="2190503"/>
                </a:moveTo>
                <a:lnTo>
                  <a:pt x="0" y="0"/>
                </a:lnTo>
                <a:lnTo>
                  <a:pt x="452787" y="0"/>
                </a:lnTo>
                <a:lnTo>
                  <a:pt x="452787" y="2190503"/>
                </a:lnTo>
                <a:lnTo>
                  <a:pt x="0" y="2190503"/>
                </a:lnTo>
                <a:close/>
              </a:path>
            </a:pathLst>
          </a:custGeom>
          <a:solidFill>
            <a:srgbClr val="F5A32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0" y="67759"/>
            <a:ext cx="8354059" cy="10219690"/>
            <a:chOff x="0" y="67759"/>
            <a:chExt cx="8354059" cy="10219690"/>
          </a:xfrm>
        </p:grpSpPr>
        <p:sp>
          <p:nvSpPr>
            <p:cNvPr id="5" name="object 5"/>
            <p:cNvSpPr/>
            <p:nvPr/>
          </p:nvSpPr>
          <p:spPr>
            <a:xfrm>
              <a:off x="0" y="3223272"/>
              <a:ext cx="4972050" cy="7063740"/>
            </a:xfrm>
            <a:custGeom>
              <a:avLst/>
              <a:gdLst/>
              <a:ahLst/>
              <a:cxnLst/>
              <a:rect l="l" t="t" r="r" b="b"/>
              <a:pathLst>
                <a:path w="4972050" h="7063740">
                  <a:moveTo>
                    <a:pt x="0" y="0"/>
                  </a:moveTo>
                  <a:lnTo>
                    <a:pt x="4972050" y="0"/>
                  </a:lnTo>
                  <a:lnTo>
                    <a:pt x="4972050" y="7063727"/>
                  </a:lnTo>
                  <a:lnTo>
                    <a:pt x="0" y="70637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0252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172181" y="2473996"/>
              <a:ext cx="6181724" cy="248602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172181" y="5118477"/>
              <a:ext cx="6181724" cy="5168522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67759"/>
              <a:ext cx="2409824" cy="2409824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536878" rIns="0" bIns="0" rtlCol="0">
            <a:spAutoFit/>
          </a:bodyPr>
          <a:lstStyle/>
          <a:p>
            <a:pPr marL="5603240">
              <a:lnSpc>
                <a:spcPct val="100000"/>
              </a:lnSpc>
              <a:spcBef>
                <a:spcPts val="100"/>
              </a:spcBef>
            </a:pPr>
            <a:r>
              <a:rPr sz="5500" spc="790" dirty="0">
                <a:solidFill>
                  <a:srgbClr val="000000"/>
                </a:solidFill>
              </a:rPr>
              <a:t>INTRODUCTION</a:t>
            </a:r>
            <a:endParaRPr sz="5500"/>
          </a:p>
        </p:txBody>
      </p:sp>
      <p:pic>
        <p:nvPicPr>
          <p:cNvPr id="10" name="object 1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707073" y="5895913"/>
            <a:ext cx="85725" cy="8572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707073" y="6210238"/>
            <a:ext cx="85725" cy="85724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707073" y="6524563"/>
            <a:ext cx="85725" cy="85724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707073" y="6838888"/>
            <a:ext cx="85725" cy="85724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9532448" y="4795439"/>
            <a:ext cx="6924040" cy="3725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96520">
              <a:lnSpc>
                <a:spcPct val="114599"/>
              </a:lnSpc>
              <a:spcBef>
                <a:spcPts val="100"/>
              </a:spcBef>
            </a:pPr>
            <a:r>
              <a:rPr sz="1800" b="1" spc="-135" dirty="0">
                <a:solidFill>
                  <a:srgbClr val="171616"/>
                </a:solidFill>
                <a:latin typeface="Tahoma"/>
                <a:cs typeface="Tahoma"/>
              </a:rPr>
              <a:t>THIS</a:t>
            </a:r>
            <a:r>
              <a:rPr sz="1800" b="1" spc="-1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90" dirty="0">
                <a:solidFill>
                  <a:srgbClr val="171616"/>
                </a:solidFill>
                <a:latin typeface="Tahoma"/>
                <a:cs typeface="Tahoma"/>
              </a:rPr>
              <a:t>COVID</a:t>
            </a:r>
            <a:r>
              <a:rPr sz="1800" b="1" spc="-1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90" dirty="0">
                <a:solidFill>
                  <a:srgbClr val="171616"/>
                </a:solidFill>
                <a:latin typeface="Tahoma"/>
                <a:cs typeface="Tahoma"/>
              </a:rPr>
              <a:t>AWARENESS</a:t>
            </a:r>
            <a:r>
              <a:rPr sz="1800" b="1" spc="-1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135" dirty="0">
                <a:solidFill>
                  <a:srgbClr val="171616"/>
                </a:solidFill>
                <a:latin typeface="Tahoma"/>
                <a:cs typeface="Tahoma"/>
              </a:rPr>
              <a:t>WEBSITE</a:t>
            </a:r>
            <a:r>
              <a:rPr sz="1800" b="1" spc="-1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110" dirty="0">
                <a:solidFill>
                  <a:srgbClr val="171616"/>
                </a:solidFill>
                <a:latin typeface="Tahoma"/>
                <a:cs typeface="Tahoma"/>
              </a:rPr>
              <a:t>PROJECT</a:t>
            </a:r>
            <a:r>
              <a:rPr sz="1800" b="1" spc="-1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229" dirty="0">
                <a:solidFill>
                  <a:srgbClr val="171616"/>
                </a:solidFill>
                <a:latin typeface="Tahoma"/>
                <a:cs typeface="Tahoma"/>
              </a:rPr>
              <a:t>IS</a:t>
            </a:r>
            <a:r>
              <a:rPr sz="1800" b="1" spc="-1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100" dirty="0">
                <a:solidFill>
                  <a:srgbClr val="171616"/>
                </a:solidFill>
                <a:latin typeface="Tahoma"/>
                <a:cs typeface="Tahoma"/>
              </a:rPr>
              <a:t>DESIGNED</a:t>
            </a:r>
            <a:r>
              <a:rPr sz="1800" b="1" spc="-1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25" dirty="0">
                <a:solidFill>
                  <a:srgbClr val="171616"/>
                </a:solidFill>
                <a:latin typeface="Tahoma"/>
                <a:cs typeface="Tahoma"/>
              </a:rPr>
              <a:t>AND </a:t>
            </a:r>
            <a:r>
              <a:rPr sz="1800" b="1" spc="-85" dirty="0">
                <a:solidFill>
                  <a:srgbClr val="171616"/>
                </a:solidFill>
                <a:latin typeface="Tahoma"/>
                <a:cs typeface="Tahoma"/>
              </a:rPr>
              <a:t>CREATED</a:t>
            </a:r>
            <a:r>
              <a:rPr sz="1800" b="1" spc="-4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dirty="0">
                <a:solidFill>
                  <a:srgbClr val="171616"/>
                </a:solidFill>
                <a:latin typeface="Tahoma"/>
                <a:cs typeface="Tahoma"/>
              </a:rPr>
              <a:t>TO</a:t>
            </a:r>
            <a:r>
              <a:rPr sz="1800" b="1" spc="-4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95" dirty="0">
                <a:solidFill>
                  <a:srgbClr val="171616"/>
                </a:solidFill>
                <a:latin typeface="Tahoma"/>
                <a:cs typeface="Tahoma"/>
              </a:rPr>
              <a:t>SPREAD</a:t>
            </a:r>
            <a:r>
              <a:rPr sz="1800" b="1" spc="-4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90" dirty="0">
                <a:solidFill>
                  <a:srgbClr val="171616"/>
                </a:solidFill>
                <a:latin typeface="Tahoma"/>
                <a:cs typeface="Tahoma"/>
              </a:rPr>
              <a:t>AWARENESS</a:t>
            </a:r>
            <a:r>
              <a:rPr sz="1800" b="1" spc="-3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dirty="0">
                <a:solidFill>
                  <a:srgbClr val="171616"/>
                </a:solidFill>
                <a:latin typeface="Tahoma"/>
                <a:cs typeface="Tahoma"/>
              </a:rPr>
              <a:t>TO</a:t>
            </a:r>
            <a:r>
              <a:rPr sz="1800" b="1" spc="-4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60" dirty="0">
                <a:solidFill>
                  <a:srgbClr val="171616"/>
                </a:solidFill>
                <a:latin typeface="Tahoma"/>
                <a:cs typeface="Tahoma"/>
              </a:rPr>
              <a:t>PEOPLE</a:t>
            </a:r>
            <a:r>
              <a:rPr sz="1800" b="1" spc="-4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dirty="0">
                <a:solidFill>
                  <a:srgbClr val="171616"/>
                </a:solidFill>
                <a:latin typeface="Tahoma"/>
                <a:cs typeface="Tahoma"/>
              </a:rPr>
              <a:t>AND</a:t>
            </a:r>
            <a:r>
              <a:rPr sz="1800" b="1" spc="-4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180" dirty="0">
                <a:solidFill>
                  <a:srgbClr val="171616"/>
                </a:solidFill>
                <a:latin typeface="Tahoma"/>
                <a:cs typeface="Tahoma"/>
              </a:rPr>
              <a:t>IT</a:t>
            </a:r>
            <a:r>
              <a:rPr sz="1800" b="1" spc="-3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25" dirty="0">
                <a:solidFill>
                  <a:srgbClr val="171616"/>
                </a:solidFill>
                <a:latin typeface="Tahoma"/>
                <a:cs typeface="Tahoma"/>
              </a:rPr>
              <a:t>HAS </a:t>
            </a:r>
            <a:r>
              <a:rPr sz="1800" b="1" spc="-30" dirty="0">
                <a:solidFill>
                  <a:srgbClr val="171616"/>
                </a:solidFill>
                <a:latin typeface="Tahoma"/>
                <a:cs typeface="Tahoma"/>
              </a:rPr>
              <a:t>SOME</a:t>
            </a:r>
            <a:r>
              <a:rPr sz="1800" b="1" spc="-6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60" dirty="0">
                <a:solidFill>
                  <a:srgbClr val="171616"/>
                </a:solidFill>
                <a:latin typeface="Tahoma"/>
                <a:cs typeface="Tahoma"/>
              </a:rPr>
              <a:t>OTHER</a:t>
            </a:r>
            <a:r>
              <a:rPr sz="1800" b="1" spc="-6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80" dirty="0">
                <a:solidFill>
                  <a:srgbClr val="171616"/>
                </a:solidFill>
                <a:latin typeface="Tahoma"/>
                <a:cs typeface="Tahoma"/>
              </a:rPr>
              <a:t>FEATURES</a:t>
            </a:r>
            <a:r>
              <a:rPr sz="1800" b="1" spc="-6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10" dirty="0">
                <a:solidFill>
                  <a:srgbClr val="171616"/>
                </a:solidFill>
                <a:latin typeface="Tahoma"/>
                <a:cs typeface="Tahoma"/>
              </a:rPr>
              <a:t>LIKE:</a:t>
            </a:r>
            <a:endParaRPr sz="1800">
              <a:latin typeface="Tahoma"/>
              <a:cs typeface="Tahoma"/>
            </a:endParaRPr>
          </a:p>
          <a:p>
            <a:pPr marL="400685" marR="2833370">
              <a:lnSpc>
                <a:spcPct val="114599"/>
              </a:lnSpc>
            </a:pPr>
            <a:r>
              <a:rPr sz="1800" b="1" spc="-55" dirty="0">
                <a:solidFill>
                  <a:srgbClr val="171616"/>
                </a:solidFill>
                <a:latin typeface="Tahoma"/>
                <a:cs typeface="Tahoma"/>
              </a:rPr>
              <a:t>TELL</a:t>
            </a:r>
            <a:r>
              <a:rPr sz="1800" b="1" spc="-6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55" dirty="0">
                <a:solidFill>
                  <a:srgbClr val="171616"/>
                </a:solidFill>
                <a:latin typeface="Tahoma"/>
                <a:cs typeface="Tahoma"/>
              </a:rPr>
              <a:t>THE MYTHS</a:t>
            </a:r>
            <a:r>
              <a:rPr sz="1800" b="1" spc="-6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dirty="0">
                <a:solidFill>
                  <a:srgbClr val="171616"/>
                </a:solidFill>
                <a:latin typeface="Tahoma"/>
                <a:cs typeface="Tahoma"/>
              </a:rPr>
              <a:t>AND</a:t>
            </a:r>
            <a:r>
              <a:rPr sz="1800" b="1" spc="-5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20" dirty="0">
                <a:solidFill>
                  <a:srgbClr val="171616"/>
                </a:solidFill>
                <a:latin typeface="Tahoma"/>
                <a:cs typeface="Tahoma"/>
              </a:rPr>
              <a:t>FACTS </a:t>
            </a:r>
            <a:r>
              <a:rPr sz="1800" b="1" spc="-45" dirty="0">
                <a:solidFill>
                  <a:srgbClr val="171616"/>
                </a:solidFill>
                <a:latin typeface="Tahoma"/>
                <a:cs typeface="Tahoma"/>
              </a:rPr>
              <a:t>SYMPTOMS</a:t>
            </a:r>
            <a:r>
              <a:rPr sz="1800" b="1" spc="-9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dirty="0">
                <a:solidFill>
                  <a:srgbClr val="171616"/>
                </a:solidFill>
                <a:latin typeface="Tahoma"/>
                <a:cs typeface="Tahoma"/>
              </a:rPr>
              <a:t>OF</a:t>
            </a:r>
            <a:r>
              <a:rPr sz="1800" b="1" spc="-10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dirty="0">
                <a:solidFill>
                  <a:srgbClr val="171616"/>
                </a:solidFill>
                <a:latin typeface="Tahoma"/>
                <a:cs typeface="Tahoma"/>
              </a:rPr>
              <a:t>CORONA</a:t>
            </a:r>
            <a:r>
              <a:rPr sz="1800" b="1" spc="-9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100" dirty="0">
                <a:solidFill>
                  <a:srgbClr val="171616"/>
                </a:solidFill>
                <a:latin typeface="Tahoma"/>
                <a:cs typeface="Tahoma"/>
              </a:rPr>
              <a:t>DISEASE </a:t>
            </a:r>
            <a:r>
              <a:rPr sz="1800" b="1" spc="-10" dirty="0">
                <a:solidFill>
                  <a:srgbClr val="171616"/>
                </a:solidFill>
                <a:latin typeface="Tahoma"/>
                <a:cs typeface="Tahoma"/>
              </a:rPr>
              <a:t>PRECAUTIONS</a:t>
            </a:r>
            <a:endParaRPr sz="1800">
              <a:latin typeface="Tahoma"/>
              <a:cs typeface="Tahoma"/>
            </a:endParaRPr>
          </a:p>
          <a:p>
            <a:pPr marL="400685">
              <a:lnSpc>
                <a:spcPct val="100000"/>
              </a:lnSpc>
              <a:spcBef>
                <a:spcPts val="315"/>
              </a:spcBef>
            </a:pPr>
            <a:r>
              <a:rPr sz="1800" b="1" spc="-20" dirty="0">
                <a:solidFill>
                  <a:srgbClr val="171616"/>
                </a:solidFill>
                <a:latin typeface="Tahoma"/>
                <a:cs typeface="Tahoma"/>
              </a:rPr>
              <a:t>Registration</a:t>
            </a:r>
            <a:r>
              <a:rPr sz="1800" b="1" spc="-3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dirty="0">
                <a:solidFill>
                  <a:srgbClr val="171616"/>
                </a:solidFill>
                <a:latin typeface="Tahoma"/>
                <a:cs typeface="Tahoma"/>
              </a:rPr>
              <a:t>for</a:t>
            </a:r>
            <a:r>
              <a:rPr sz="1800" b="1" spc="-3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60" dirty="0">
                <a:solidFill>
                  <a:srgbClr val="171616"/>
                </a:solidFill>
                <a:latin typeface="Tahoma"/>
                <a:cs typeface="Tahoma"/>
              </a:rPr>
              <a:t>Covid-</a:t>
            </a:r>
            <a:r>
              <a:rPr sz="1800" b="1" spc="-135" dirty="0">
                <a:solidFill>
                  <a:srgbClr val="171616"/>
                </a:solidFill>
                <a:latin typeface="Tahoma"/>
                <a:cs typeface="Tahoma"/>
              </a:rPr>
              <a:t>19</a:t>
            </a:r>
            <a:r>
              <a:rPr sz="1800" b="1" spc="-3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10" dirty="0">
                <a:solidFill>
                  <a:srgbClr val="171616"/>
                </a:solidFill>
                <a:latin typeface="Tahoma"/>
                <a:cs typeface="Tahoma"/>
              </a:rPr>
              <a:t>Vaccine</a:t>
            </a:r>
            <a:endParaRPr sz="1800">
              <a:latin typeface="Tahoma"/>
              <a:cs typeface="Tahoma"/>
            </a:endParaRPr>
          </a:p>
          <a:p>
            <a:pPr marL="12700" marR="5080">
              <a:lnSpc>
                <a:spcPct val="114599"/>
              </a:lnSpc>
              <a:spcBef>
                <a:spcPts val="1905"/>
              </a:spcBef>
            </a:pPr>
            <a:r>
              <a:rPr sz="1800" b="1" dirty="0">
                <a:solidFill>
                  <a:srgbClr val="171616"/>
                </a:solidFill>
                <a:latin typeface="Tahoma"/>
                <a:cs typeface="Tahoma"/>
              </a:rPr>
              <a:t>MANY</a:t>
            </a:r>
            <a:r>
              <a:rPr sz="1800" b="1" spc="-4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55" dirty="0">
                <a:solidFill>
                  <a:srgbClr val="171616"/>
                </a:solidFill>
                <a:latin typeface="Tahoma"/>
                <a:cs typeface="Tahoma"/>
              </a:rPr>
              <a:t>MYTHS</a:t>
            </a:r>
            <a:r>
              <a:rPr sz="1800" b="1" spc="-4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229" dirty="0">
                <a:solidFill>
                  <a:srgbClr val="171616"/>
                </a:solidFill>
                <a:latin typeface="Tahoma"/>
                <a:cs typeface="Tahoma"/>
              </a:rPr>
              <a:t>IS</a:t>
            </a:r>
            <a:r>
              <a:rPr sz="1800" b="1" spc="-4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80" dirty="0">
                <a:solidFill>
                  <a:srgbClr val="171616"/>
                </a:solidFill>
                <a:latin typeface="Tahoma"/>
                <a:cs typeface="Tahoma"/>
              </a:rPr>
              <a:t>CIRCULATED</a:t>
            </a:r>
            <a:r>
              <a:rPr sz="1800" b="1" spc="-4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65" dirty="0">
                <a:solidFill>
                  <a:srgbClr val="171616"/>
                </a:solidFill>
                <a:latin typeface="Tahoma"/>
                <a:cs typeface="Tahoma"/>
              </a:rPr>
              <a:t>OVER</a:t>
            </a:r>
            <a:r>
              <a:rPr sz="1800" b="1" spc="-4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90" dirty="0">
                <a:solidFill>
                  <a:srgbClr val="171616"/>
                </a:solidFill>
                <a:latin typeface="Tahoma"/>
                <a:cs typeface="Tahoma"/>
              </a:rPr>
              <a:t>SOCIAL</a:t>
            </a:r>
            <a:r>
              <a:rPr sz="1800" b="1" spc="-4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75" dirty="0">
                <a:solidFill>
                  <a:srgbClr val="171616"/>
                </a:solidFill>
                <a:latin typeface="Tahoma"/>
                <a:cs typeface="Tahoma"/>
              </a:rPr>
              <a:t>MEDIA</a:t>
            </a:r>
            <a:r>
              <a:rPr sz="1800" b="1" spc="-4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10" dirty="0">
                <a:solidFill>
                  <a:srgbClr val="171616"/>
                </a:solidFill>
                <a:latin typeface="Tahoma"/>
                <a:cs typeface="Tahoma"/>
              </a:rPr>
              <a:t>WHICH </a:t>
            </a:r>
            <a:r>
              <a:rPr sz="1800" b="1" spc="-85" dirty="0">
                <a:solidFill>
                  <a:srgbClr val="171616"/>
                </a:solidFill>
                <a:latin typeface="Tahoma"/>
                <a:cs typeface="Tahoma"/>
              </a:rPr>
              <a:t>RESULT</a:t>
            </a:r>
            <a:r>
              <a:rPr sz="1800" b="1" spc="-6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30" dirty="0">
                <a:solidFill>
                  <a:srgbClr val="171616"/>
                </a:solidFill>
                <a:latin typeface="Tahoma"/>
                <a:cs typeface="Tahoma"/>
              </a:rPr>
              <a:t>THAT</a:t>
            </a:r>
            <a:r>
              <a:rPr sz="1800" b="1" spc="-10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30" dirty="0">
                <a:solidFill>
                  <a:srgbClr val="171616"/>
                </a:solidFill>
                <a:latin typeface="Tahoma"/>
                <a:cs typeface="Tahoma"/>
              </a:rPr>
              <a:t>SOME</a:t>
            </a:r>
            <a:r>
              <a:rPr sz="1800" b="1" spc="-10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65" dirty="0">
                <a:solidFill>
                  <a:srgbClr val="171616"/>
                </a:solidFill>
                <a:latin typeface="Tahoma"/>
                <a:cs typeface="Tahoma"/>
              </a:rPr>
              <a:t>PEOPLE'S</a:t>
            </a:r>
            <a:r>
              <a:rPr sz="1800" b="1" spc="-7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40" dirty="0">
                <a:solidFill>
                  <a:srgbClr val="171616"/>
                </a:solidFill>
                <a:latin typeface="Tahoma"/>
                <a:cs typeface="Tahoma"/>
              </a:rPr>
              <a:t>DEATH</a:t>
            </a:r>
            <a:r>
              <a:rPr sz="1800" b="1" spc="-8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dirty="0">
                <a:solidFill>
                  <a:srgbClr val="171616"/>
                </a:solidFill>
                <a:latin typeface="Tahoma"/>
                <a:cs typeface="Tahoma"/>
              </a:rPr>
              <a:t>&amp;</a:t>
            </a:r>
            <a:r>
              <a:rPr sz="1800" b="1" spc="-8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35" dirty="0">
                <a:solidFill>
                  <a:srgbClr val="171616"/>
                </a:solidFill>
                <a:latin typeface="Tahoma"/>
                <a:cs typeface="Tahoma"/>
              </a:rPr>
              <a:t>BADLY</a:t>
            </a:r>
            <a:r>
              <a:rPr sz="1800" b="1" spc="-8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30" dirty="0">
                <a:solidFill>
                  <a:srgbClr val="171616"/>
                </a:solidFill>
                <a:latin typeface="Tahoma"/>
                <a:cs typeface="Tahoma"/>
              </a:rPr>
              <a:t>HEALTH</a:t>
            </a:r>
            <a:r>
              <a:rPr sz="1800" b="1" spc="-8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35" dirty="0">
                <a:solidFill>
                  <a:srgbClr val="171616"/>
                </a:solidFill>
                <a:latin typeface="Tahoma"/>
                <a:cs typeface="Tahoma"/>
              </a:rPr>
              <a:t>ISSUE. </a:t>
            </a:r>
            <a:r>
              <a:rPr sz="1800" b="1" spc="-55" dirty="0">
                <a:solidFill>
                  <a:srgbClr val="171616"/>
                </a:solidFill>
                <a:latin typeface="Tahoma"/>
                <a:cs typeface="Tahoma"/>
              </a:rPr>
              <a:t>SO,</a:t>
            </a:r>
            <a:r>
              <a:rPr sz="1800" b="1" spc="-6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135" dirty="0">
                <a:solidFill>
                  <a:srgbClr val="171616"/>
                </a:solidFill>
                <a:latin typeface="Tahoma"/>
                <a:cs typeface="Tahoma"/>
              </a:rPr>
              <a:t>THIS</a:t>
            </a:r>
            <a:r>
              <a:rPr sz="1800" b="1" spc="-6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135" dirty="0">
                <a:solidFill>
                  <a:srgbClr val="171616"/>
                </a:solidFill>
                <a:latin typeface="Tahoma"/>
                <a:cs typeface="Tahoma"/>
              </a:rPr>
              <a:t>WEBSITE</a:t>
            </a:r>
            <a:r>
              <a:rPr sz="1800" b="1" spc="-5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229" dirty="0">
                <a:solidFill>
                  <a:srgbClr val="171616"/>
                </a:solidFill>
                <a:latin typeface="Tahoma"/>
                <a:cs typeface="Tahoma"/>
              </a:rPr>
              <a:t>IS</a:t>
            </a:r>
            <a:r>
              <a:rPr sz="1800" b="1" spc="-6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50" dirty="0">
                <a:solidFill>
                  <a:srgbClr val="171616"/>
                </a:solidFill>
                <a:latin typeface="Tahoma"/>
                <a:cs typeface="Tahoma"/>
              </a:rPr>
              <a:t>USEFUL</a:t>
            </a:r>
            <a:r>
              <a:rPr sz="1800" b="1" spc="-5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50" dirty="0">
                <a:solidFill>
                  <a:srgbClr val="171616"/>
                </a:solidFill>
                <a:latin typeface="Tahoma"/>
                <a:cs typeface="Tahoma"/>
              </a:rPr>
              <a:t>FOR</a:t>
            </a:r>
            <a:r>
              <a:rPr sz="1800" b="1" spc="-60" dirty="0">
                <a:solidFill>
                  <a:srgbClr val="171616"/>
                </a:solidFill>
                <a:latin typeface="Tahoma"/>
                <a:cs typeface="Tahoma"/>
              </a:rPr>
              <a:t> PEOPLE </a:t>
            </a:r>
            <a:r>
              <a:rPr sz="1800" b="1" dirty="0">
                <a:solidFill>
                  <a:srgbClr val="171616"/>
                </a:solidFill>
                <a:latin typeface="Tahoma"/>
                <a:cs typeface="Tahoma"/>
              </a:rPr>
              <a:t>TO</a:t>
            </a:r>
            <a:r>
              <a:rPr sz="1800" b="1" spc="-5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65" dirty="0">
                <a:solidFill>
                  <a:srgbClr val="171616"/>
                </a:solidFill>
                <a:latin typeface="Tahoma"/>
                <a:cs typeface="Tahoma"/>
              </a:rPr>
              <a:t>CHECK</a:t>
            </a:r>
            <a:r>
              <a:rPr sz="1800" b="1" spc="-60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30" dirty="0">
                <a:solidFill>
                  <a:srgbClr val="171616"/>
                </a:solidFill>
                <a:latin typeface="Tahoma"/>
                <a:cs typeface="Tahoma"/>
              </a:rPr>
              <a:t>THAT</a:t>
            </a:r>
            <a:r>
              <a:rPr sz="1800" b="1" spc="-5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25" dirty="0">
                <a:solidFill>
                  <a:srgbClr val="171616"/>
                </a:solidFill>
                <a:latin typeface="Tahoma"/>
                <a:cs typeface="Tahoma"/>
              </a:rPr>
              <a:t>THE </a:t>
            </a:r>
            <a:r>
              <a:rPr sz="1800" b="1" spc="-10" dirty="0">
                <a:solidFill>
                  <a:srgbClr val="171616"/>
                </a:solidFill>
                <a:latin typeface="Tahoma"/>
                <a:cs typeface="Tahoma"/>
              </a:rPr>
              <a:t>MYTH</a:t>
            </a:r>
            <a:r>
              <a:rPr sz="1800" b="1" spc="-10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229" dirty="0">
                <a:solidFill>
                  <a:srgbClr val="171616"/>
                </a:solidFill>
                <a:latin typeface="Tahoma"/>
                <a:cs typeface="Tahoma"/>
              </a:rPr>
              <a:t>IS</a:t>
            </a:r>
            <a:r>
              <a:rPr sz="1800" b="1" spc="-6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75" dirty="0">
                <a:solidFill>
                  <a:srgbClr val="171616"/>
                </a:solidFill>
                <a:latin typeface="Tahoma"/>
                <a:cs typeface="Tahoma"/>
              </a:rPr>
              <a:t>TRUE</a:t>
            </a:r>
            <a:r>
              <a:rPr sz="1800" b="1" spc="-6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30" dirty="0">
                <a:solidFill>
                  <a:srgbClr val="171616"/>
                </a:solidFill>
                <a:latin typeface="Tahoma"/>
                <a:cs typeface="Tahoma"/>
              </a:rPr>
              <a:t>OR</a:t>
            </a:r>
            <a:r>
              <a:rPr sz="1800" b="1" spc="-75" dirty="0">
                <a:solidFill>
                  <a:srgbClr val="171616"/>
                </a:solidFill>
                <a:latin typeface="Tahoma"/>
                <a:cs typeface="Tahoma"/>
              </a:rPr>
              <a:t> </a:t>
            </a:r>
            <a:r>
              <a:rPr sz="1800" b="1" spc="-10" dirty="0">
                <a:solidFill>
                  <a:srgbClr val="171616"/>
                </a:solidFill>
                <a:latin typeface="Tahoma"/>
                <a:cs typeface="Tahoma"/>
              </a:rPr>
              <a:t>FALSE?</a:t>
            </a:r>
            <a:endParaRPr sz="18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17171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7286"/>
            <a:ext cx="9229724" cy="10209713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459661" y="7544701"/>
            <a:ext cx="1876424" cy="25145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4777587" y="7544701"/>
            <a:ext cx="2000249" cy="251459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2618624" y="7544701"/>
            <a:ext cx="1876424" cy="2514599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41300" rIns="0" bIns="0" rtlCol="0">
            <a:spAutoFit/>
          </a:bodyPr>
          <a:lstStyle/>
          <a:p>
            <a:pPr marL="6703695" marR="5080">
              <a:lnSpc>
                <a:spcPts val="9000"/>
              </a:lnSpc>
              <a:spcBef>
                <a:spcPts val="1900"/>
              </a:spcBef>
            </a:pPr>
            <a:r>
              <a:rPr sz="9000" b="0" spc="60" dirty="0">
                <a:latin typeface="Arial"/>
                <a:cs typeface="Arial"/>
              </a:rPr>
              <a:t>WHICH </a:t>
            </a:r>
            <a:r>
              <a:rPr sz="9000" b="0" spc="-585" dirty="0">
                <a:latin typeface="Arial"/>
                <a:cs typeface="Arial"/>
              </a:rPr>
              <a:t>MODULE </a:t>
            </a:r>
            <a:r>
              <a:rPr sz="9000" b="0" spc="204" dirty="0">
                <a:latin typeface="Arial"/>
                <a:cs typeface="Arial"/>
              </a:rPr>
              <a:t>I'VE</a:t>
            </a:r>
            <a:r>
              <a:rPr sz="9000" b="0" spc="-325" dirty="0">
                <a:latin typeface="Arial"/>
                <a:cs typeface="Arial"/>
              </a:rPr>
              <a:t> </a:t>
            </a:r>
            <a:r>
              <a:rPr sz="9000" b="0" spc="-900" dirty="0">
                <a:latin typeface="Arial"/>
                <a:cs typeface="Arial"/>
              </a:rPr>
              <a:t>USED?</a:t>
            </a:r>
            <a:endParaRPr sz="90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56172" y="4664866"/>
            <a:ext cx="2347595" cy="2147570"/>
          </a:xfrm>
          <a:prstGeom prst="rect">
            <a:avLst/>
          </a:prstGeom>
          <a:solidFill>
            <a:srgbClr val="171717"/>
          </a:solidFill>
          <a:ln w="5261">
            <a:solidFill>
              <a:srgbClr val="FFFFFF"/>
            </a:solidFill>
          </a:ln>
        </p:spPr>
        <p:txBody>
          <a:bodyPr vert="horz" wrap="square" lIns="0" tIns="438150" rIns="0" bIns="0" rtlCol="0">
            <a:spAutoFit/>
          </a:bodyPr>
          <a:lstStyle/>
          <a:p>
            <a:pPr marL="147320">
              <a:lnSpc>
                <a:spcPct val="100000"/>
              </a:lnSpc>
              <a:spcBef>
                <a:spcPts val="3450"/>
              </a:spcBef>
            </a:pPr>
            <a:r>
              <a:rPr sz="5750" spc="365" dirty="0">
                <a:solidFill>
                  <a:srgbClr val="FFFFFF"/>
                </a:solidFill>
                <a:latin typeface="Trebuchet MS"/>
                <a:cs typeface="Trebuchet MS"/>
              </a:rPr>
              <a:t>HTML</a:t>
            </a:r>
            <a:endParaRPr sz="5750">
              <a:latin typeface="Trebuchet MS"/>
              <a:cs typeface="Trebuchet MS"/>
            </a:endParaRPr>
          </a:p>
          <a:p>
            <a:pPr marL="147320">
              <a:lnSpc>
                <a:spcPct val="100000"/>
              </a:lnSpc>
              <a:spcBef>
                <a:spcPts val="965"/>
              </a:spcBef>
            </a:pPr>
            <a:r>
              <a:rPr sz="950" spc="55" dirty="0">
                <a:solidFill>
                  <a:srgbClr val="FFFFFF"/>
                </a:solidFill>
                <a:latin typeface="Trebuchet MS"/>
                <a:cs typeface="Trebuchet MS"/>
              </a:rPr>
              <a:t>HYPER</a:t>
            </a:r>
            <a:r>
              <a:rPr sz="95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950" dirty="0">
                <a:solidFill>
                  <a:srgbClr val="FFFFFF"/>
                </a:solidFill>
                <a:latin typeface="Trebuchet MS"/>
                <a:cs typeface="Trebuchet MS"/>
              </a:rPr>
              <a:t>TEXT</a:t>
            </a:r>
            <a:r>
              <a:rPr sz="95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950" spc="75" dirty="0">
                <a:solidFill>
                  <a:srgbClr val="FFFFFF"/>
                </a:solidFill>
                <a:latin typeface="Trebuchet MS"/>
                <a:cs typeface="Trebuchet MS"/>
              </a:rPr>
              <a:t>MARKUP</a:t>
            </a:r>
            <a:r>
              <a:rPr sz="95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950" spc="35" dirty="0">
                <a:solidFill>
                  <a:srgbClr val="FFFFFF"/>
                </a:solidFill>
                <a:latin typeface="Trebuchet MS"/>
                <a:cs typeface="Trebuchet MS"/>
              </a:rPr>
              <a:t>LANGUAGE</a:t>
            </a:r>
            <a:endParaRPr sz="95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319998" y="4664866"/>
            <a:ext cx="2347595" cy="2147570"/>
          </a:xfrm>
          <a:prstGeom prst="rect">
            <a:avLst/>
          </a:prstGeom>
          <a:solidFill>
            <a:srgbClr val="171717"/>
          </a:solidFill>
          <a:ln w="5261">
            <a:solidFill>
              <a:srgbClr val="FFFFFF"/>
            </a:solidFill>
          </a:ln>
        </p:spPr>
        <p:txBody>
          <a:bodyPr vert="horz" wrap="square" lIns="0" tIns="438150" rIns="0" bIns="0" rtlCol="0">
            <a:spAutoFit/>
          </a:bodyPr>
          <a:lstStyle/>
          <a:p>
            <a:pPr marL="414020">
              <a:lnSpc>
                <a:spcPct val="100000"/>
              </a:lnSpc>
              <a:spcBef>
                <a:spcPts val="3450"/>
              </a:spcBef>
            </a:pPr>
            <a:r>
              <a:rPr sz="5750" spc="520" dirty="0">
                <a:solidFill>
                  <a:srgbClr val="FFFFFF"/>
                </a:solidFill>
                <a:latin typeface="Trebuchet MS"/>
                <a:cs typeface="Trebuchet MS"/>
              </a:rPr>
              <a:t>CSS</a:t>
            </a:r>
            <a:endParaRPr sz="5750">
              <a:latin typeface="Trebuchet MS"/>
              <a:cs typeface="Trebuchet MS"/>
            </a:endParaRPr>
          </a:p>
          <a:p>
            <a:pPr marL="414020">
              <a:lnSpc>
                <a:spcPct val="100000"/>
              </a:lnSpc>
              <a:spcBef>
                <a:spcPts val="965"/>
              </a:spcBef>
            </a:pPr>
            <a:r>
              <a:rPr sz="950" spc="65" dirty="0">
                <a:solidFill>
                  <a:srgbClr val="FFFFFF"/>
                </a:solidFill>
                <a:latin typeface="Trebuchet MS"/>
                <a:cs typeface="Trebuchet MS"/>
              </a:rPr>
              <a:t>CASCADING</a:t>
            </a:r>
            <a:r>
              <a:rPr sz="95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950" spc="55" dirty="0">
                <a:solidFill>
                  <a:srgbClr val="FFFFFF"/>
                </a:solidFill>
                <a:latin typeface="Trebuchet MS"/>
                <a:cs typeface="Trebuchet MS"/>
              </a:rPr>
              <a:t>STYLE</a:t>
            </a:r>
            <a:r>
              <a:rPr sz="950" spc="-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950" spc="60" dirty="0">
                <a:solidFill>
                  <a:srgbClr val="FFFFFF"/>
                </a:solidFill>
                <a:latin typeface="Trebuchet MS"/>
                <a:cs typeface="Trebuchet MS"/>
              </a:rPr>
              <a:t>SHEETS</a:t>
            </a:r>
            <a:endParaRPr sz="95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5150478" y="4664866"/>
            <a:ext cx="2347595" cy="2147570"/>
          </a:xfrm>
          <a:prstGeom prst="rect">
            <a:avLst/>
          </a:prstGeom>
          <a:solidFill>
            <a:srgbClr val="171717"/>
          </a:solidFill>
          <a:ln w="5261">
            <a:solidFill>
              <a:srgbClr val="FFFFFF"/>
            </a:solidFill>
          </a:ln>
        </p:spPr>
        <p:txBody>
          <a:bodyPr vert="horz" wrap="square" lIns="0" tIns="438150" rIns="0" bIns="0" rtlCol="0">
            <a:spAutoFit/>
          </a:bodyPr>
          <a:lstStyle/>
          <a:p>
            <a:pPr marL="514984">
              <a:lnSpc>
                <a:spcPct val="100000"/>
              </a:lnSpc>
              <a:spcBef>
                <a:spcPts val="3450"/>
              </a:spcBef>
            </a:pPr>
            <a:r>
              <a:rPr sz="5750" spc="525" dirty="0">
                <a:solidFill>
                  <a:srgbClr val="FFFFFF"/>
                </a:solidFill>
                <a:latin typeface="Trebuchet MS"/>
                <a:cs typeface="Trebuchet MS"/>
              </a:rPr>
              <a:t>JS</a:t>
            </a:r>
            <a:endParaRPr sz="5750">
              <a:latin typeface="Trebuchet MS"/>
              <a:cs typeface="Trebuchet MS"/>
            </a:endParaRPr>
          </a:p>
          <a:p>
            <a:pPr marL="514984">
              <a:lnSpc>
                <a:spcPct val="100000"/>
              </a:lnSpc>
              <a:spcBef>
                <a:spcPts val="965"/>
              </a:spcBef>
            </a:pPr>
            <a:r>
              <a:rPr sz="950" spc="55" dirty="0">
                <a:solidFill>
                  <a:srgbClr val="FFFFFF"/>
                </a:solidFill>
                <a:latin typeface="Trebuchet MS"/>
                <a:cs typeface="Trebuchet MS"/>
              </a:rPr>
              <a:t>JAVASCRIPT</a:t>
            </a:r>
            <a:endParaRPr sz="950">
              <a:latin typeface="Trebuchet MS"/>
              <a:cs typeface="Trebuchet MS"/>
            </a:endParaRPr>
          </a:p>
        </p:txBody>
      </p:sp>
      <p:pic>
        <p:nvPicPr>
          <p:cNvPr id="11" name="object 11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0"/>
            <a:ext cx="2409824" cy="24004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77292" y="4362408"/>
            <a:ext cx="4121785" cy="1305560"/>
          </a:xfrm>
          <a:prstGeom prst="rect">
            <a:avLst/>
          </a:prstGeom>
        </p:spPr>
        <p:txBody>
          <a:bodyPr vert="horz" wrap="square" lIns="0" tIns="21272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675"/>
              </a:spcBef>
            </a:pPr>
            <a:r>
              <a:rPr sz="4500" b="0" spc="265" dirty="0">
                <a:latin typeface="Trebuchet MS"/>
                <a:cs typeface="Trebuchet MS"/>
              </a:rPr>
              <a:t>HTML</a:t>
            </a:r>
            <a:endParaRPr sz="450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  <a:spcBef>
                <a:spcPts val="700"/>
              </a:spcBef>
            </a:pPr>
            <a:r>
              <a:rPr sz="2000" b="0" spc="55" dirty="0">
                <a:latin typeface="Trebuchet MS"/>
                <a:cs typeface="Trebuchet MS"/>
              </a:rPr>
              <a:t>(HYPER</a:t>
            </a:r>
            <a:r>
              <a:rPr sz="2000" b="0" spc="-95" dirty="0">
                <a:latin typeface="Trebuchet MS"/>
                <a:cs typeface="Trebuchet MS"/>
              </a:rPr>
              <a:t> </a:t>
            </a:r>
            <a:r>
              <a:rPr sz="2000" b="0" spc="55" dirty="0">
                <a:latin typeface="Trebuchet MS"/>
                <a:cs typeface="Trebuchet MS"/>
              </a:rPr>
              <a:t>TEXT</a:t>
            </a:r>
            <a:r>
              <a:rPr sz="2000" b="0" spc="-90" dirty="0">
                <a:latin typeface="Trebuchet MS"/>
                <a:cs typeface="Trebuchet MS"/>
              </a:rPr>
              <a:t> </a:t>
            </a:r>
            <a:r>
              <a:rPr sz="2000" b="0" spc="114" dirty="0">
                <a:latin typeface="Trebuchet MS"/>
                <a:cs typeface="Trebuchet MS"/>
              </a:rPr>
              <a:t>MARKUP</a:t>
            </a:r>
            <a:r>
              <a:rPr sz="2000" b="0" spc="-90" dirty="0">
                <a:latin typeface="Trebuchet MS"/>
                <a:cs typeface="Trebuchet MS"/>
              </a:rPr>
              <a:t> </a:t>
            </a:r>
            <a:r>
              <a:rPr sz="2000" b="0" spc="35" dirty="0">
                <a:latin typeface="Trebuchet MS"/>
                <a:cs typeface="Trebuchet MS"/>
              </a:rPr>
              <a:t>LANGUAGE)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719581" y="2073527"/>
            <a:ext cx="9505315" cy="5969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8300"/>
              </a:lnSpc>
              <a:spcBef>
                <a:spcPts val="100"/>
              </a:spcBef>
            </a:pPr>
            <a:r>
              <a:rPr sz="6000" b="1" spc="-14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6000" b="1" spc="-3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100" dirty="0">
                <a:solidFill>
                  <a:srgbClr val="FFFFFF"/>
                </a:solidFill>
                <a:latin typeface="Trebuchet MS"/>
                <a:cs typeface="Trebuchet MS"/>
              </a:rPr>
              <a:t>main</a:t>
            </a:r>
            <a:r>
              <a:rPr sz="6000" b="1" spc="-3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55" dirty="0">
                <a:solidFill>
                  <a:srgbClr val="FFFFFF"/>
                </a:solidFill>
                <a:latin typeface="Trebuchet MS"/>
                <a:cs typeface="Trebuchet MS"/>
              </a:rPr>
              <a:t>reason</a:t>
            </a:r>
            <a:r>
              <a:rPr sz="6000" b="1" spc="-3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235" dirty="0">
                <a:solidFill>
                  <a:srgbClr val="FFFFFF"/>
                </a:solidFill>
                <a:latin typeface="Trebuchet MS"/>
                <a:cs typeface="Trebuchet MS"/>
              </a:rPr>
              <a:t>why</a:t>
            </a:r>
            <a:r>
              <a:rPr sz="6000" b="1" spc="-3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20" dirty="0">
                <a:solidFill>
                  <a:srgbClr val="FFFFFF"/>
                </a:solidFill>
                <a:latin typeface="Trebuchet MS"/>
                <a:cs typeface="Trebuchet MS"/>
              </a:rPr>
              <a:t>it’s </a:t>
            </a:r>
            <a:r>
              <a:rPr sz="6000" b="1" spc="-195" dirty="0">
                <a:solidFill>
                  <a:srgbClr val="FFFFFF"/>
                </a:solidFill>
                <a:latin typeface="Trebuchet MS"/>
                <a:cs typeface="Trebuchet MS"/>
              </a:rPr>
              <a:t>important</a:t>
            </a:r>
            <a:r>
              <a:rPr sz="6000" b="1" spc="-2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204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6000" b="1" spc="-2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150" dirty="0">
                <a:solidFill>
                  <a:srgbClr val="FFFFFF"/>
                </a:solidFill>
                <a:latin typeface="Trebuchet MS"/>
                <a:cs typeface="Trebuchet MS"/>
              </a:rPr>
              <a:t>know</a:t>
            </a:r>
            <a:r>
              <a:rPr sz="6000" b="1" spc="-2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190" dirty="0">
                <a:solidFill>
                  <a:srgbClr val="FFFFFF"/>
                </a:solidFill>
                <a:latin typeface="Trebuchet MS"/>
                <a:cs typeface="Trebuchet MS"/>
              </a:rPr>
              <a:t>HTML</a:t>
            </a:r>
            <a:r>
              <a:rPr sz="6000" b="1" spc="-2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105" dirty="0">
                <a:solidFill>
                  <a:srgbClr val="FFFFFF"/>
                </a:solidFill>
                <a:latin typeface="Trebuchet MS"/>
                <a:cs typeface="Trebuchet MS"/>
              </a:rPr>
              <a:t>is </a:t>
            </a:r>
            <a:r>
              <a:rPr sz="6000" b="1" spc="-20" dirty="0">
                <a:solidFill>
                  <a:srgbClr val="FFFFFF"/>
                </a:solidFill>
                <a:latin typeface="Trebuchet MS"/>
                <a:cs typeface="Trebuchet MS"/>
              </a:rPr>
              <a:t>because</a:t>
            </a:r>
            <a:r>
              <a:rPr sz="6000" b="1" spc="-43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295" dirty="0">
                <a:solidFill>
                  <a:srgbClr val="FFFFFF"/>
                </a:solidFill>
                <a:latin typeface="Trebuchet MS"/>
                <a:cs typeface="Trebuchet MS"/>
              </a:rPr>
              <a:t>it</a:t>
            </a:r>
            <a:r>
              <a:rPr sz="6000" b="1" spc="-3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10" dirty="0">
                <a:solidFill>
                  <a:srgbClr val="FFFFFF"/>
                </a:solidFill>
                <a:latin typeface="Trebuchet MS"/>
                <a:cs typeface="Trebuchet MS"/>
              </a:rPr>
              <a:t>allows</a:t>
            </a:r>
            <a:r>
              <a:rPr sz="6000" b="1" spc="-3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135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6000" b="1" spc="-3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260" dirty="0">
                <a:solidFill>
                  <a:srgbClr val="FFFFFF"/>
                </a:solidFill>
                <a:latin typeface="Trebuchet MS"/>
                <a:cs typeface="Trebuchet MS"/>
              </a:rPr>
              <a:t>as</a:t>
            </a:r>
            <a:r>
              <a:rPr sz="6000" b="1" spc="-3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50" dirty="0">
                <a:solidFill>
                  <a:srgbClr val="FFFFFF"/>
                </a:solidFill>
                <a:latin typeface="Trebuchet MS"/>
                <a:cs typeface="Trebuchet MS"/>
              </a:rPr>
              <a:t>a </a:t>
            </a:r>
            <a:r>
              <a:rPr sz="6000" b="1" spc="-130" dirty="0">
                <a:solidFill>
                  <a:srgbClr val="FFFFFF"/>
                </a:solidFill>
                <a:latin typeface="Trebuchet MS"/>
                <a:cs typeface="Trebuchet MS"/>
              </a:rPr>
              <a:t>website</a:t>
            </a:r>
            <a:r>
              <a:rPr sz="6000" b="1" spc="-2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220" dirty="0">
                <a:solidFill>
                  <a:srgbClr val="FFFFFF"/>
                </a:solidFill>
                <a:latin typeface="Trebuchet MS"/>
                <a:cs typeface="Trebuchet MS"/>
              </a:rPr>
              <a:t>owner</a:t>
            </a:r>
            <a:r>
              <a:rPr sz="6000" b="1" spc="-2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204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6000" b="1" spc="-2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190" dirty="0">
                <a:solidFill>
                  <a:srgbClr val="FFFFFF"/>
                </a:solidFill>
                <a:latin typeface="Trebuchet MS"/>
                <a:cs typeface="Trebuchet MS"/>
              </a:rPr>
              <a:t>create</a:t>
            </a:r>
            <a:r>
              <a:rPr sz="6000" b="1" spc="-2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310" dirty="0">
                <a:solidFill>
                  <a:srgbClr val="FFFFFF"/>
                </a:solidFill>
                <a:latin typeface="Trebuchet MS"/>
                <a:cs typeface="Trebuchet MS"/>
              </a:rPr>
              <a:t>the </a:t>
            </a:r>
            <a:r>
              <a:rPr sz="6000" b="1" dirty="0">
                <a:solidFill>
                  <a:srgbClr val="FFFFFF"/>
                </a:solidFill>
                <a:latin typeface="Trebuchet MS"/>
                <a:cs typeface="Trebuchet MS"/>
              </a:rPr>
              <a:t>basic</a:t>
            </a:r>
            <a:r>
              <a:rPr sz="6000" b="1" spc="-2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180" dirty="0">
                <a:solidFill>
                  <a:srgbClr val="FFFFFF"/>
                </a:solidFill>
                <a:latin typeface="Trebuchet MS"/>
                <a:cs typeface="Trebuchet MS"/>
              </a:rPr>
              <a:t>structure</a:t>
            </a:r>
            <a:r>
              <a:rPr sz="6000" b="1" spc="-2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6000" b="1" spc="-2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20" dirty="0">
                <a:solidFill>
                  <a:srgbClr val="FFFFFF"/>
                </a:solidFill>
                <a:latin typeface="Trebuchet MS"/>
                <a:cs typeface="Trebuchet MS"/>
              </a:rPr>
              <a:t>your </a:t>
            </a:r>
            <a:r>
              <a:rPr sz="6000" b="1" spc="-55" dirty="0">
                <a:solidFill>
                  <a:srgbClr val="FFFFFF"/>
                </a:solidFill>
                <a:latin typeface="Trebuchet MS"/>
                <a:cs typeface="Trebuchet MS"/>
              </a:rPr>
              <a:t>website.</a:t>
            </a:r>
            <a:endParaRPr sz="6000">
              <a:latin typeface="Trebuchet MS"/>
              <a:cs typeface="Trebuchet MS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786334" y="5143502"/>
            <a:ext cx="1096010" cy="0"/>
          </a:xfrm>
          <a:custGeom>
            <a:avLst/>
            <a:gdLst/>
            <a:ahLst/>
            <a:cxnLst/>
            <a:rect l="l" t="t" r="r" b="b"/>
            <a:pathLst>
              <a:path w="1096009">
                <a:moveTo>
                  <a:pt x="0" y="0"/>
                </a:moveTo>
                <a:lnTo>
                  <a:pt x="1095448" y="0"/>
                </a:lnTo>
              </a:path>
            </a:pathLst>
          </a:custGeom>
          <a:ln w="1904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3"/>
            <a:ext cx="2409824" cy="24098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73125" y="4332560"/>
            <a:ext cx="3890645" cy="1376680"/>
          </a:xfrm>
          <a:prstGeom prst="rect">
            <a:avLst/>
          </a:prstGeom>
        </p:spPr>
        <p:txBody>
          <a:bodyPr vert="horz" wrap="square" lIns="0" tIns="203200" rIns="0" bIns="0" rtlCol="0">
            <a:spAutoFit/>
          </a:bodyPr>
          <a:lstStyle/>
          <a:p>
            <a:pPr marL="276860" algn="ctr">
              <a:lnSpc>
                <a:spcPct val="100000"/>
              </a:lnSpc>
              <a:spcBef>
                <a:spcPts val="1600"/>
              </a:spcBef>
            </a:pPr>
            <a:r>
              <a:rPr sz="4700" spc="390" dirty="0">
                <a:solidFill>
                  <a:srgbClr val="FFFFFF"/>
                </a:solidFill>
                <a:latin typeface="Trebuchet MS"/>
                <a:cs typeface="Trebuchet MS"/>
              </a:rPr>
              <a:t>CSS</a:t>
            </a:r>
            <a:endParaRPr sz="47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735"/>
              </a:spcBef>
            </a:pPr>
            <a:r>
              <a:rPr sz="2300" spc="85" dirty="0">
                <a:solidFill>
                  <a:srgbClr val="FFFFFF"/>
                </a:solidFill>
                <a:latin typeface="Trebuchet MS"/>
                <a:cs typeface="Trebuchet MS"/>
              </a:rPr>
              <a:t>(CASCADING</a:t>
            </a:r>
            <a:r>
              <a:rPr sz="2300" spc="-1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spc="90" dirty="0">
                <a:solidFill>
                  <a:srgbClr val="FFFFFF"/>
                </a:solidFill>
                <a:latin typeface="Trebuchet MS"/>
                <a:cs typeface="Trebuchet MS"/>
              </a:rPr>
              <a:t>STYLE</a:t>
            </a:r>
            <a:r>
              <a:rPr sz="2300" spc="-10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spc="90" dirty="0">
                <a:solidFill>
                  <a:srgbClr val="FFFFFF"/>
                </a:solidFill>
                <a:latin typeface="Trebuchet MS"/>
                <a:cs typeface="Trebuchet MS"/>
              </a:rPr>
              <a:t>SHEETS)</a:t>
            </a:r>
            <a:endParaRPr sz="23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888054" y="3064043"/>
            <a:ext cx="9168765" cy="398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indent="-635" algn="ctr">
              <a:lnSpc>
                <a:spcPct val="108300"/>
              </a:lnSpc>
              <a:spcBef>
                <a:spcPts val="100"/>
              </a:spcBef>
            </a:pPr>
            <a:r>
              <a:rPr sz="6000" spc="530" dirty="0">
                <a:solidFill>
                  <a:srgbClr val="FFFFFF"/>
                </a:solidFill>
                <a:latin typeface="Trebuchet MS"/>
                <a:cs typeface="Trebuchet MS"/>
              </a:rPr>
              <a:t>CSS</a:t>
            </a:r>
            <a:r>
              <a:rPr sz="6000" spc="-3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spc="185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sz="6000" spc="-3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spc="-140" dirty="0">
                <a:solidFill>
                  <a:srgbClr val="FFFFFF"/>
                </a:solidFill>
                <a:latin typeface="Trebuchet MS"/>
                <a:cs typeface="Trebuchet MS"/>
              </a:rPr>
              <a:t>primarily</a:t>
            </a:r>
            <a:r>
              <a:rPr sz="6000" spc="-3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spc="150" dirty="0">
                <a:solidFill>
                  <a:srgbClr val="FFFFFF"/>
                </a:solidFill>
                <a:latin typeface="Trebuchet MS"/>
                <a:cs typeface="Trebuchet MS"/>
              </a:rPr>
              <a:t>used</a:t>
            </a:r>
            <a:r>
              <a:rPr sz="6000" spc="-30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spc="-25" dirty="0">
                <a:solidFill>
                  <a:srgbClr val="FFFFFF"/>
                </a:solidFill>
                <a:latin typeface="Trebuchet MS"/>
                <a:cs typeface="Trebuchet MS"/>
              </a:rPr>
              <a:t>to </a:t>
            </a:r>
            <a:r>
              <a:rPr sz="6000" spc="-114" dirty="0">
                <a:solidFill>
                  <a:srgbClr val="FFFFFF"/>
                </a:solidFill>
                <a:latin typeface="Trebuchet MS"/>
                <a:cs typeface="Trebuchet MS"/>
              </a:rPr>
              <a:t>create</a:t>
            </a:r>
            <a:r>
              <a:rPr sz="6000" spc="-3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spc="-10" dirty="0">
                <a:solidFill>
                  <a:srgbClr val="FFFFFF"/>
                </a:solidFill>
                <a:latin typeface="Trebuchet MS"/>
                <a:cs typeface="Trebuchet MS"/>
              </a:rPr>
              <a:t>static</a:t>
            </a:r>
            <a:r>
              <a:rPr sz="6000" spc="-30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dirty="0">
                <a:solidFill>
                  <a:srgbClr val="FFFFFF"/>
                </a:solidFill>
                <a:latin typeface="Trebuchet MS"/>
                <a:cs typeface="Trebuchet MS"/>
              </a:rPr>
              <a:t>visual</a:t>
            </a:r>
            <a:r>
              <a:rPr sz="6000" spc="-30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spc="-60" dirty="0">
                <a:solidFill>
                  <a:srgbClr val="FFFFFF"/>
                </a:solidFill>
                <a:latin typeface="Trebuchet MS"/>
                <a:cs typeface="Trebuchet MS"/>
              </a:rPr>
              <a:t>effects, </a:t>
            </a:r>
            <a:r>
              <a:rPr sz="600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6000" spc="-2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spc="-215" dirty="0">
                <a:solidFill>
                  <a:srgbClr val="FFFFFF"/>
                </a:solidFill>
                <a:latin typeface="Trebuchet MS"/>
                <a:cs typeface="Trebuchet MS"/>
              </a:rPr>
              <a:t>alter</a:t>
            </a:r>
            <a:r>
              <a:rPr sz="6000" spc="-2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spc="-18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6000" spc="-2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spc="-114" dirty="0">
                <a:solidFill>
                  <a:srgbClr val="FFFFFF"/>
                </a:solidFill>
                <a:latin typeface="Trebuchet MS"/>
                <a:cs typeface="Trebuchet MS"/>
              </a:rPr>
              <a:t>layout</a:t>
            </a:r>
            <a:r>
              <a:rPr sz="6000" spc="-2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spc="-2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6000" spc="-50" dirty="0">
                <a:solidFill>
                  <a:srgbClr val="FFFFFF"/>
                </a:solidFill>
                <a:latin typeface="Trebuchet MS"/>
                <a:cs typeface="Trebuchet MS"/>
              </a:rPr>
              <a:t>formatting</a:t>
            </a:r>
            <a:r>
              <a:rPr sz="6000" spc="-3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6000" spc="-3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spc="-45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6000" spc="-3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spc="-95" dirty="0">
                <a:solidFill>
                  <a:srgbClr val="FFFFFF"/>
                </a:solidFill>
                <a:latin typeface="Trebuchet MS"/>
                <a:cs typeface="Trebuchet MS"/>
              </a:rPr>
              <a:t>website.</a:t>
            </a:r>
            <a:endParaRPr sz="600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786334" y="5143500"/>
            <a:ext cx="1096010" cy="0"/>
          </a:xfrm>
          <a:custGeom>
            <a:avLst/>
            <a:gdLst/>
            <a:ahLst/>
            <a:cxnLst/>
            <a:rect l="l" t="t" r="r" b="b"/>
            <a:pathLst>
              <a:path w="1096009">
                <a:moveTo>
                  <a:pt x="0" y="0"/>
                </a:moveTo>
                <a:lnTo>
                  <a:pt x="1095448" y="0"/>
                </a:lnTo>
              </a:path>
            </a:pathLst>
          </a:custGeom>
          <a:ln w="1904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409824" cy="240982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979662" y="4259259"/>
            <a:ext cx="2102485" cy="1492885"/>
          </a:xfrm>
          <a:prstGeom prst="rect">
            <a:avLst/>
          </a:prstGeom>
        </p:spPr>
        <p:txBody>
          <a:bodyPr vert="horz" wrap="square" lIns="0" tIns="2286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800"/>
              </a:spcBef>
            </a:pPr>
            <a:r>
              <a:rPr sz="5000" spc="425" dirty="0">
                <a:solidFill>
                  <a:srgbClr val="FFFFFF"/>
                </a:solidFill>
                <a:latin typeface="Trebuchet MS"/>
                <a:cs typeface="Trebuchet MS"/>
              </a:rPr>
              <a:t>JS</a:t>
            </a:r>
            <a:endParaRPr sz="500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  <a:spcBef>
                <a:spcPts val="850"/>
              </a:spcBef>
            </a:pPr>
            <a:r>
              <a:rPr sz="2500" spc="80" dirty="0">
                <a:solidFill>
                  <a:srgbClr val="FFFFFF"/>
                </a:solidFill>
                <a:latin typeface="Trebuchet MS"/>
                <a:cs typeface="Trebuchet MS"/>
              </a:rPr>
              <a:t>(JAVASCRIPT)</a:t>
            </a:r>
            <a:endParaRPr sz="25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805008" y="2073528"/>
            <a:ext cx="9334500" cy="5969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algn="ctr">
              <a:lnSpc>
                <a:spcPct val="108300"/>
              </a:lnSpc>
              <a:spcBef>
                <a:spcPts val="100"/>
              </a:spcBef>
            </a:pPr>
            <a:r>
              <a:rPr sz="6000" b="1" spc="-235" dirty="0">
                <a:solidFill>
                  <a:srgbClr val="FFFFFF"/>
                </a:solidFill>
                <a:latin typeface="Trebuchet MS"/>
                <a:cs typeface="Trebuchet MS"/>
              </a:rPr>
              <a:t>With</a:t>
            </a:r>
            <a:r>
              <a:rPr sz="6000" b="1" spc="-2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6000" b="1" spc="-2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dirty="0">
                <a:solidFill>
                  <a:srgbClr val="FFFFFF"/>
                </a:solidFill>
                <a:latin typeface="Trebuchet MS"/>
                <a:cs typeface="Trebuchet MS"/>
              </a:rPr>
              <a:t>basic</a:t>
            </a:r>
            <a:r>
              <a:rPr sz="6000" b="1" spc="-2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75" dirty="0">
                <a:solidFill>
                  <a:srgbClr val="FFFFFF"/>
                </a:solidFill>
                <a:latin typeface="Trebuchet MS"/>
                <a:cs typeface="Trebuchet MS"/>
              </a:rPr>
              <a:t>understanding </a:t>
            </a:r>
            <a:r>
              <a:rPr sz="6000" b="1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6000" b="1" spc="-3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120" dirty="0">
                <a:solidFill>
                  <a:srgbClr val="FFFFFF"/>
                </a:solidFill>
                <a:latin typeface="Trebuchet MS"/>
                <a:cs typeface="Trebuchet MS"/>
              </a:rPr>
              <a:t>JavaScript,</a:t>
            </a:r>
            <a:r>
              <a:rPr sz="6000" b="1" spc="-3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135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6000" b="1" spc="-3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25" dirty="0">
                <a:solidFill>
                  <a:srgbClr val="FFFFFF"/>
                </a:solidFill>
                <a:latin typeface="Trebuchet MS"/>
                <a:cs typeface="Trebuchet MS"/>
              </a:rPr>
              <a:t>can </a:t>
            </a:r>
            <a:r>
              <a:rPr sz="6000" b="1" spc="-165" dirty="0">
                <a:solidFill>
                  <a:srgbClr val="FFFFFF"/>
                </a:solidFill>
                <a:latin typeface="Trebuchet MS"/>
                <a:cs typeface="Trebuchet MS"/>
              </a:rPr>
              <a:t>manipulate</a:t>
            </a:r>
            <a:r>
              <a:rPr sz="6000" b="1" spc="-2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28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6000" b="1" spc="-2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10" dirty="0">
                <a:solidFill>
                  <a:srgbClr val="FFFFFF"/>
                </a:solidFill>
                <a:latin typeface="Trebuchet MS"/>
                <a:cs typeface="Trebuchet MS"/>
              </a:rPr>
              <a:t>various </a:t>
            </a:r>
            <a:r>
              <a:rPr sz="6000" b="1" spc="-204" dirty="0">
                <a:solidFill>
                  <a:srgbClr val="FFFFFF"/>
                </a:solidFill>
                <a:latin typeface="Trebuchet MS"/>
                <a:cs typeface="Trebuchet MS"/>
              </a:rPr>
              <a:t>interactive</a:t>
            </a:r>
            <a:r>
              <a:rPr sz="6000" b="1" spc="-3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120" dirty="0">
                <a:solidFill>
                  <a:srgbClr val="FFFFFF"/>
                </a:solidFill>
                <a:latin typeface="Trebuchet MS"/>
                <a:cs typeface="Trebuchet MS"/>
              </a:rPr>
              <a:t>features</a:t>
            </a:r>
            <a:r>
              <a:rPr sz="6000" b="1" spc="-3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6000" b="1" spc="-3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130" dirty="0">
                <a:solidFill>
                  <a:srgbClr val="FFFFFF"/>
                </a:solidFill>
                <a:latin typeface="Trebuchet MS"/>
                <a:cs typeface="Trebuchet MS"/>
              </a:rPr>
              <a:t>your website</a:t>
            </a:r>
            <a:r>
              <a:rPr sz="6000" b="1" spc="-2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204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6000" b="1" spc="-2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170" dirty="0">
                <a:solidFill>
                  <a:srgbClr val="FFFFFF"/>
                </a:solidFill>
                <a:latin typeface="Trebuchet MS"/>
                <a:cs typeface="Trebuchet MS"/>
              </a:rPr>
              <a:t>perform</a:t>
            </a:r>
            <a:r>
              <a:rPr sz="6000" b="1" spc="-2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6000" b="1" spc="-2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20" dirty="0">
                <a:solidFill>
                  <a:srgbClr val="FFFFFF"/>
                </a:solidFill>
                <a:latin typeface="Trebuchet MS"/>
                <a:cs typeface="Trebuchet MS"/>
              </a:rPr>
              <a:t>wide </a:t>
            </a:r>
            <a:r>
              <a:rPr sz="6000" b="1" spc="-90" dirty="0">
                <a:solidFill>
                  <a:srgbClr val="FFFFFF"/>
                </a:solidFill>
                <a:latin typeface="Trebuchet MS"/>
                <a:cs typeface="Trebuchet MS"/>
              </a:rPr>
              <a:t>range</a:t>
            </a:r>
            <a:r>
              <a:rPr sz="6000" b="1" spc="-3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6000" b="1" spc="-40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000" b="1" spc="-10" dirty="0">
                <a:solidFill>
                  <a:srgbClr val="FFFFFF"/>
                </a:solidFill>
                <a:latin typeface="Trebuchet MS"/>
                <a:cs typeface="Trebuchet MS"/>
              </a:rPr>
              <a:t>actions.</a:t>
            </a:r>
            <a:endParaRPr sz="6000">
              <a:latin typeface="Trebuchet MS"/>
              <a:cs typeface="Trebuchet MS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0"/>
            <a:ext cx="6882130" cy="5153025"/>
            <a:chOff x="0" y="0"/>
            <a:chExt cx="6882130" cy="5153025"/>
          </a:xfrm>
        </p:grpSpPr>
        <p:sp>
          <p:nvSpPr>
            <p:cNvPr id="5" name="object 5"/>
            <p:cNvSpPr/>
            <p:nvPr/>
          </p:nvSpPr>
          <p:spPr>
            <a:xfrm>
              <a:off x="5786334" y="5143500"/>
              <a:ext cx="1096010" cy="0"/>
            </a:xfrm>
            <a:custGeom>
              <a:avLst/>
              <a:gdLst/>
              <a:ahLst/>
              <a:cxnLst/>
              <a:rect l="l" t="t" r="r" b="b"/>
              <a:pathLst>
                <a:path w="1096009">
                  <a:moveTo>
                    <a:pt x="0" y="0"/>
                  </a:moveTo>
                  <a:lnTo>
                    <a:pt x="1095448" y="0"/>
                  </a:lnTo>
                </a:path>
              </a:pathLst>
            </a:custGeom>
            <a:ln w="1904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409824" cy="240982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835213" y="7063798"/>
            <a:ext cx="453390" cy="2190750"/>
          </a:xfrm>
          <a:custGeom>
            <a:avLst/>
            <a:gdLst/>
            <a:ahLst/>
            <a:cxnLst/>
            <a:rect l="l" t="t" r="r" b="b"/>
            <a:pathLst>
              <a:path w="453390" h="2190750">
                <a:moveTo>
                  <a:pt x="0" y="2190503"/>
                </a:moveTo>
                <a:lnTo>
                  <a:pt x="0" y="0"/>
                </a:lnTo>
                <a:lnTo>
                  <a:pt x="452787" y="0"/>
                </a:lnTo>
                <a:lnTo>
                  <a:pt x="452787" y="2190503"/>
                </a:lnTo>
                <a:lnTo>
                  <a:pt x="0" y="2190503"/>
                </a:lnTo>
                <a:close/>
              </a:path>
            </a:pathLst>
          </a:custGeom>
          <a:solidFill>
            <a:srgbClr val="F5A32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105"/>
            <a:ext cx="17263110" cy="10287000"/>
            <a:chOff x="0" y="105"/>
            <a:chExt cx="17263110" cy="10287000"/>
          </a:xfrm>
        </p:grpSpPr>
        <p:sp>
          <p:nvSpPr>
            <p:cNvPr id="4" name="object 4"/>
            <p:cNvSpPr/>
            <p:nvPr/>
          </p:nvSpPr>
          <p:spPr>
            <a:xfrm>
              <a:off x="0" y="105"/>
              <a:ext cx="5295900" cy="10287000"/>
            </a:xfrm>
            <a:custGeom>
              <a:avLst/>
              <a:gdLst/>
              <a:ahLst/>
              <a:cxnLst/>
              <a:rect l="l" t="t" r="r" b="b"/>
              <a:pathLst>
                <a:path w="5295900" h="10287000">
                  <a:moveTo>
                    <a:pt x="5295900" y="10286790"/>
                  </a:moveTo>
                  <a:lnTo>
                    <a:pt x="0" y="10286790"/>
                  </a:lnTo>
                  <a:lnTo>
                    <a:pt x="0" y="0"/>
                  </a:lnTo>
                  <a:lnTo>
                    <a:pt x="5295900" y="0"/>
                  </a:lnTo>
                  <a:lnTo>
                    <a:pt x="5295900" y="10286790"/>
                  </a:lnTo>
                  <a:close/>
                </a:path>
              </a:pathLst>
            </a:custGeom>
            <a:solidFill>
              <a:srgbClr val="20252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50693" y="2444338"/>
              <a:ext cx="7696199" cy="6486524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7376226" y="4943652"/>
              <a:ext cx="9886950" cy="4648200"/>
            </a:xfrm>
            <a:custGeom>
              <a:avLst/>
              <a:gdLst/>
              <a:ahLst/>
              <a:cxnLst/>
              <a:rect l="l" t="t" r="r" b="b"/>
              <a:pathLst>
                <a:path w="9886950" h="4648200">
                  <a:moveTo>
                    <a:pt x="9886816" y="4648199"/>
                  </a:moveTo>
                  <a:lnTo>
                    <a:pt x="0" y="4648199"/>
                  </a:lnTo>
                  <a:lnTo>
                    <a:pt x="0" y="0"/>
                  </a:lnTo>
                  <a:lnTo>
                    <a:pt x="9886816" y="0"/>
                  </a:lnTo>
                  <a:lnTo>
                    <a:pt x="9886816" y="4648199"/>
                  </a:lnTo>
                  <a:close/>
                </a:path>
              </a:pathLst>
            </a:custGeom>
            <a:solidFill>
              <a:srgbClr val="F5A3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75537" rIns="0" bIns="0" rtlCol="0">
            <a:spAutoFit/>
          </a:bodyPr>
          <a:lstStyle/>
          <a:p>
            <a:pPr marL="6329680" marR="5080">
              <a:lnSpc>
                <a:spcPct val="105700"/>
              </a:lnSpc>
              <a:spcBef>
                <a:spcPts val="95"/>
              </a:spcBef>
            </a:pPr>
            <a:r>
              <a:rPr sz="5500" spc="955" dirty="0">
                <a:solidFill>
                  <a:srgbClr val="000000"/>
                </a:solidFill>
              </a:rPr>
              <a:t>SERVER</a:t>
            </a:r>
            <a:r>
              <a:rPr sz="5500" spc="380" dirty="0">
                <a:solidFill>
                  <a:srgbClr val="000000"/>
                </a:solidFill>
              </a:rPr>
              <a:t> </a:t>
            </a:r>
            <a:r>
              <a:rPr sz="5500" spc="180" dirty="0">
                <a:solidFill>
                  <a:srgbClr val="000000"/>
                </a:solidFill>
              </a:rPr>
              <a:t>&amp; </a:t>
            </a:r>
            <a:r>
              <a:rPr sz="5500" spc="969" dirty="0">
                <a:solidFill>
                  <a:srgbClr val="000000"/>
                </a:solidFill>
              </a:rPr>
              <a:t>DATABASE</a:t>
            </a:r>
            <a:r>
              <a:rPr sz="5500" spc="365" dirty="0">
                <a:solidFill>
                  <a:srgbClr val="000000"/>
                </a:solidFill>
              </a:rPr>
              <a:t> </a:t>
            </a:r>
            <a:r>
              <a:rPr sz="5500" spc="869" dirty="0">
                <a:solidFill>
                  <a:srgbClr val="000000"/>
                </a:solidFill>
              </a:rPr>
              <a:t>USED?</a:t>
            </a:r>
            <a:endParaRPr sz="5500"/>
          </a:p>
        </p:txBody>
      </p:sp>
      <p:sp>
        <p:nvSpPr>
          <p:cNvPr id="8" name="object 8"/>
          <p:cNvSpPr txBox="1"/>
          <p:nvPr/>
        </p:nvSpPr>
        <p:spPr>
          <a:xfrm>
            <a:off x="8458170" y="5800169"/>
            <a:ext cx="3804920" cy="1875155"/>
          </a:xfrm>
          <a:prstGeom prst="rect">
            <a:avLst/>
          </a:prstGeom>
        </p:spPr>
        <p:txBody>
          <a:bodyPr vert="horz" wrap="square" lIns="0" tIns="123189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69"/>
              </a:spcBef>
            </a:pPr>
            <a:r>
              <a:rPr sz="3600" spc="-10" dirty="0">
                <a:solidFill>
                  <a:srgbClr val="FFFFFF"/>
                </a:solidFill>
                <a:latin typeface="Trebuchet MS"/>
                <a:cs typeface="Trebuchet MS"/>
              </a:rPr>
              <a:t>SERVER:</a:t>
            </a:r>
            <a:endParaRPr sz="36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575"/>
              </a:spcBef>
            </a:pPr>
            <a:r>
              <a:rPr sz="6500" b="1" spc="965" dirty="0">
                <a:solidFill>
                  <a:srgbClr val="FFFFFF"/>
                </a:solidFill>
                <a:latin typeface="Calibri"/>
                <a:cs typeface="Calibri"/>
              </a:rPr>
              <a:t>TOMCAT</a:t>
            </a:r>
            <a:endParaRPr sz="65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3211100" y="5800169"/>
            <a:ext cx="3108325" cy="1875155"/>
          </a:xfrm>
          <a:prstGeom prst="rect">
            <a:avLst/>
          </a:prstGeom>
        </p:spPr>
        <p:txBody>
          <a:bodyPr vert="horz" wrap="square" lIns="0" tIns="123189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69"/>
              </a:spcBef>
            </a:pPr>
            <a:r>
              <a:rPr sz="3600" spc="90" dirty="0">
                <a:solidFill>
                  <a:srgbClr val="FFFFFF"/>
                </a:solidFill>
                <a:latin typeface="Trebuchet MS"/>
                <a:cs typeface="Trebuchet MS"/>
              </a:rPr>
              <a:t>DATABASE:</a:t>
            </a:r>
            <a:endParaRPr sz="36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575"/>
              </a:spcBef>
            </a:pPr>
            <a:r>
              <a:rPr sz="6500" b="1" spc="965" dirty="0">
                <a:solidFill>
                  <a:srgbClr val="FFFFFF"/>
                </a:solidFill>
                <a:latin typeface="Calibri"/>
                <a:cs typeface="Calibri"/>
              </a:rPr>
              <a:t>MYSQL</a:t>
            </a:r>
            <a:endParaRPr sz="6500">
              <a:latin typeface="Calibri"/>
              <a:cs typeface="Calibri"/>
            </a:endParaRPr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1"/>
            <a:ext cx="2409824" cy="240982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0548222" y="5060632"/>
            <a:ext cx="1096010" cy="0"/>
          </a:xfrm>
          <a:custGeom>
            <a:avLst/>
            <a:gdLst/>
            <a:ahLst/>
            <a:cxnLst/>
            <a:rect l="l" t="t" r="r" b="b"/>
            <a:pathLst>
              <a:path w="1096009">
                <a:moveTo>
                  <a:pt x="0" y="0"/>
                </a:moveTo>
                <a:lnTo>
                  <a:pt x="1095448" y="0"/>
                </a:lnTo>
              </a:path>
            </a:pathLst>
          </a:custGeom>
          <a:ln w="1904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16000" y="4306601"/>
            <a:ext cx="4641850" cy="1366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800" spc="275" dirty="0">
                <a:latin typeface="Trebuchet MS"/>
                <a:cs typeface="Trebuchet MS"/>
              </a:rPr>
              <a:t>TOMCAT</a:t>
            </a:r>
            <a:endParaRPr sz="880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516509" y="2256459"/>
            <a:ext cx="4731385" cy="5511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81280">
              <a:lnSpc>
                <a:spcPct val="115399"/>
              </a:lnSpc>
              <a:spcBef>
                <a:spcPts val="100"/>
              </a:spcBef>
            </a:pPr>
            <a:r>
              <a:rPr sz="2600" spc="-114" dirty="0">
                <a:solidFill>
                  <a:srgbClr val="FFFFFF"/>
                </a:solidFill>
                <a:latin typeface="Trebuchet MS"/>
                <a:cs typeface="Trebuchet MS"/>
              </a:rPr>
              <a:t>It</a:t>
            </a:r>
            <a:r>
              <a:rPr sz="260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80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sz="260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an</a:t>
            </a:r>
            <a:r>
              <a:rPr sz="260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50" dirty="0">
                <a:solidFill>
                  <a:srgbClr val="FFFFFF"/>
                </a:solidFill>
                <a:latin typeface="Trebuchet MS"/>
                <a:cs typeface="Trebuchet MS"/>
              </a:rPr>
              <a:t>open-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source</a:t>
            </a:r>
            <a:r>
              <a:rPr sz="260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FFFFFF"/>
                </a:solidFill>
                <a:latin typeface="Trebuchet MS"/>
                <a:cs typeface="Trebuchet MS"/>
              </a:rPr>
              <a:t>servlet </a:t>
            </a:r>
            <a:r>
              <a:rPr sz="2600" spc="-70" dirty="0">
                <a:solidFill>
                  <a:srgbClr val="FFFFFF"/>
                </a:solidFill>
                <a:latin typeface="Trebuchet MS"/>
                <a:cs typeface="Trebuchet MS"/>
              </a:rPr>
              <a:t>container.</a:t>
            </a:r>
            <a:r>
              <a:rPr sz="2600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45" dirty="0">
                <a:solidFill>
                  <a:srgbClr val="FFFFFF"/>
                </a:solidFill>
                <a:latin typeface="Trebuchet MS"/>
                <a:cs typeface="Trebuchet MS"/>
              </a:rPr>
              <a:t>If</a:t>
            </a:r>
            <a:r>
              <a:rPr sz="2600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26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35" dirty="0">
                <a:solidFill>
                  <a:srgbClr val="FFFFFF"/>
                </a:solidFill>
                <a:latin typeface="Trebuchet MS"/>
                <a:cs typeface="Trebuchet MS"/>
              </a:rPr>
              <a:t>want</a:t>
            </a:r>
            <a:r>
              <a:rPr sz="2600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55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6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FFFFFF"/>
                </a:solidFill>
                <a:latin typeface="Trebuchet MS"/>
                <a:cs typeface="Trebuchet MS"/>
              </a:rPr>
              <a:t>provide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any</a:t>
            </a:r>
            <a:r>
              <a:rPr sz="2600" spc="-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85" dirty="0">
                <a:solidFill>
                  <a:srgbClr val="FFFFFF"/>
                </a:solidFill>
                <a:latin typeface="Trebuchet MS"/>
                <a:cs typeface="Trebuchet MS"/>
              </a:rPr>
              <a:t>web-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services</a:t>
            </a:r>
            <a:r>
              <a:rPr sz="2600" spc="-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80" dirty="0">
                <a:solidFill>
                  <a:srgbClr val="FFFFFF"/>
                </a:solidFill>
                <a:latin typeface="Trebuchet MS"/>
                <a:cs typeface="Trebuchet MS"/>
              </a:rPr>
              <a:t>such</a:t>
            </a:r>
            <a:r>
              <a:rPr sz="2600" spc="-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160" dirty="0">
                <a:solidFill>
                  <a:srgbClr val="FFFFFF"/>
                </a:solidFill>
                <a:latin typeface="Trebuchet MS"/>
                <a:cs typeface="Trebuchet MS"/>
              </a:rPr>
              <a:t>as</a:t>
            </a:r>
            <a:r>
              <a:rPr sz="2600" spc="-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25" dirty="0">
                <a:solidFill>
                  <a:srgbClr val="FFFFFF"/>
                </a:solidFill>
                <a:latin typeface="Trebuchet MS"/>
                <a:cs typeface="Trebuchet MS"/>
              </a:rPr>
              <a:t>you </a:t>
            </a:r>
            <a:r>
              <a:rPr sz="2600" spc="-35" dirty="0">
                <a:solidFill>
                  <a:srgbClr val="FFFFFF"/>
                </a:solidFill>
                <a:latin typeface="Trebuchet MS"/>
                <a:cs typeface="Trebuchet MS"/>
              </a:rPr>
              <a:t>want</a:t>
            </a:r>
            <a:r>
              <a:rPr sz="26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55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6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35" dirty="0">
                <a:solidFill>
                  <a:srgbClr val="FFFFFF"/>
                </a:solidFill>
                <a:latin typeface="Trebuchet MS"/>
                <a:cs typeface="Trebuchet MS"/>
              </a:rPr>
              <a:t>provide</a:t>
            </a:r>
            <a:r>
              <a:rPr sz="26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6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simple</a:t>
            </a:r>
            <a:r>
              <a:rPr sz="26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FFFFFF"/>
                </a:solidFill>
                <a:latin typeface="Trebuchet MS"/>
                <a:cs typeface="Trebuchet MS"/>
              </a:rPr>
              <a:t>static </a:t>
            </a:r>
            <a:r>
              <a:rPr sz="2600" spc="-40" dirty="0">
                <a:solidFill>
                  <a:srgbClr val="FFFFFF"/>
                </a:solidFill>
                <a:latin typeface="Trebuchet MS"/>
                <a:cs typeface="Trebuchet MS"/>
              </a:rPr>
              <a:t>content</a:t>
            </a:r>
            <a:r>
              <a:rPr sz="2600" spc="-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possibly</a:t>
            </a:r>
            <a:r>
              <a:rPr sz="2600" spc="-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20" dirty="0">
                <a:solidFill>
                  <a:srgbClr val="FFFFFF"/>
                </a:solidFill>
                <a:latin typeface="Trebuchet MS"/>
                <a:cs typeface="Trebuchet MS"/>
              </a:rPr>
              <a:t>by</a:t>
            </a:r>
            <a:r>
              <a:rPr sz="2600" spc="-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55" dirty="0">
                <a:solidFill>
                  <a:srgbClr val="FFFFFF"/>
                </a:solidFill>
                <a:latin typeface="Trebuchet MS"/>
                <a:cs typeface="Trebuchet MS"/>
              </a:rPr>
              <a:t>using</a:t>
            </a:r>
            <a:r>
              <a:rPr sz="2600" spc="-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140" dirty="0">
                <a:solidFill>
                  <a:srgbClr val="FFFFFF"/>
                </a:solidFill>
                <a:latin typeface="Trebuchet MS"/>
                <a:cs typeface="Trebuchet MS"/>
              </a:rPr>
              <a:t>HTML </a:t>
            </a:r>
            <a:r>
              <a:rPr sz="2600" spc="-40" dirty="0">
                <a:solidFill>
                  <a:srgbClr val="FFFFFF"/>
                </a:solidFill>
                <a:latin typeface="Trebuchet MS"/>
                <a:cs typeface="Trebuchet MS"/>
              </a:rPr>
              <a:t>(or</a:t>
            </a:r>
            <a:r>
              <a:rPr sz="2600" spc="-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65" dirty="0">
                <a:solidFill>
                  <a:srgbClr val="FFFFFF"/>
                </a:solidFill>
                <a:latin typeface="Trebuchet MS"/>
                <a:cs typeface="Trebuchet MS"/>
              </a:rPr>
              <a:t>Hypertext</a:t>
            </a:r>
            <a:r>
              <a:rPr sz="26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40" dirty="0">
                <a:solidFill>
                  <a:srgbClr val="FFFFFF"/>
                </a:solidFill>
                <a:latin typeface="Trebuchet MS"/>
                <a:cs typeface="Trebuchet MS"/>
              </a:rPr>
              <a:t>Markup </a:t>
            </a:r>
            <a:r>
              <a:rPr sz="2600" spc="-10" dirty="0">
                <a:solidFill>
                  <a:srgbClr val="FFFFFF"/>
                </a:solidFill>
                <a:latin typeface="Trebuchet MS"/>
                <a:cs typeface="Trebuchet MS"/>
              </a:rPr>
              <a:t>Language),</a:t>
            </a:r>
            <a:r>
              <a:rPr sz="26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or</a:t>
            </a:r>
            <a:r>
              <a:rPr sz="26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maybe</a:t>
            </a:r>
            <a:r>
              <a:rPr sz="26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26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20" dirty="0">
                <a:solidFill>
                  <a:srgbClr val="FFFFFF"/>
                </a:solidFill>
                <a:latin typeface="Trebuchet MS"/>
                <a:cs typeface="Trebuchet MS"/>
              </a:rPr>
              <a:t>just </a:t>
            </a:r>
            <a:r>
              <a:rPr sz="2600" spc="-35" dirty="0">
                <a:solidFill>
                  <a:srgbClr val="FFFFFF"/>
                </a:solidFill>
                <a:latin typeface="Trebuchet MS"/>
                <a:cs typeface="Trebuchet MS"/>
              </a:rPr>
              <a:t>want</a:t>
            </a:r>
            <a:r>
              <a:rPr sz="26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55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6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60" dirty="0">
                <a:solidFill>
                  <a:srgbClr val="FFFFFF"/>
                </a:solidFill>
                <a:latin typeface="Trebuchet MS"/>
                <a:cs typeface="Trebuchet MS"/>
              </a:rPr>
              <a:t>send</a:t>
            </a:r>
            <a:r>
              <a:rPr sz="2600" spc="-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20" dirty="0">
                <a:solidFill>
                  <a:srgbClr val="FFFFFF"/>
                </a:solidFill>
                <a:latin typeface="Trebuchet MS"/>
                <a:cs typeface="Trebuchet MS"/>
              </a:rPr>
              <a:t>data</a:t>
            </a:r>
            <a:r>
              <a:rPr sz="26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from</a:t>
            </a:r>
            <a:r>
              <a:rPr sz="26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600" spc="-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FFFFFF"/>
                </a:solidFill>
                <a:latin typeface="Trebuchet MS"/>
                <a:cs typeface="Trebuchet MS"/>
              </a:rPr>
              <a:t>server </a:t>
            </a:r>
            <a:r>
              <a:rPr sz="2600" spc="-55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600" spc="-1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45" dirty="0">
                <a:solidFill>
                  <a:srgbClr val="FFFFFF"/>
                </a:solidFill>
                <a:latin typeface="Trebuchet MS"/>
                <a:cs typeface="Trebuchet MS"/>
              </a:rPr>
              <a:t>point</a:t>
            </a:r>
            <a:r>
              <a:rPr sz="2600" spc="-1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120" dirty="0">
                <a:solidFill>
                  <a:srgbClr val="FFFFFF"/>
                </a:solidFill>
                <a:latin typeface="Trebuchet MS"/>
                <a:cs typeface="Trebuchet MS"/>
              </a:rPr>
              <a:t>you,</a:t>
            </a:r>
            <a:r>
              <a:rPr sz="2600" spc="-1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180" dirty="0">
                <a:solidFill>
                  <a:srgbClr val="FFFFFF"/>
                </a:solidFill>
                <a:latin typeface="Trebuchet MS"/>
                <a:cs typeface="Trebuchet MS"/>
              </a:rPr>
              <a:t>so</a:t>
            </a:r>
            <a:r>
              <a:rPr sz="2600" spc="-1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2600" spc="-1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FFFFFF"/>
                </a:solidFill>
                <a:latin typeface="Trebuchet MS"/>
                <a:cs typeface="Trebuchet MS"/>
              </a:rPr>
              <a:t>necessarily need</a:t>
            </a:r>
            <a:r>
              <a:rPr sz="2600" spc="-1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600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20" dirty="0">
                <a:solidFill>
                  <a:srgbClr val="FFFFFF"/>
                </a:solidFill>
                <a:latin typeface="Trebuchet MS"/>
                <a:cs typeface="Trebuchet MS"/>
              </a:rPr>
              <a:t>server</a:t>
            </a:r>
            <a:r>
              <a:rPr sz="2600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600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95" dirty="0">
                <a:solidFill>
                  <a:srgbClr val="FFFFFF"/>
                </a:solidFill>
                <a:latin typeface="Trebuchet MS"/>
                <a:cs typeface="Trebuchet MS"/>
              </a:rPr>
              <a:t>that</a:t>
            </a:r>
            <a:r>
              <a:rPr sz="2600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20" dirty="0">
                <a:solidFill>
                  <a:srgbClr val="FFFFFF"/>
                </a:solidFill>
                <a:latin typeface="Trebuchet MS"/>
                <a:cs typeface="Trebuchet MS"/>
              </a:rPr>
              <a:t>server</a:t>
            </a:r>
            <a:r>
              <a:rPr sz="2600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55" dirty="0">
                <a:solidFill>
                  <a:srgbClr val="FFFFFF"/>
                </a:solidFill>
                <a:latin typeface="Trebuchet MS"/>
                <a:cs typeface="Trebuchet MS"/>
              </a:rPr>
              <a:t>is </a:t>
            </a:r>
            <a:r>
              <a:rPr sz="2600" spc="-10" dirty="0">
                <a:solidFill>
                  <a:srgbClr val="FFFFFF"/>
                </a:solidFill>
                <a:latin typeface="Trebuchet MS"/>
                <a:cs typeface="Trebuchet MS"/>
              </a:rPr>
              <a:t>HTTP(HyperText</a:t>
            </a:r>
            <a:r>
              <a:rPr sz="2600" spc="-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FFFFFF"/>
                </a:solidFill>
                <a:latin typeface="Trebuchet MS"/>
                <a:cs typeface="Trebuchet MS"/>
              </a:rPr>
              <a:t>transfer protocol)</a:t>
            </a:r>
            <a:endParaRPr sz="2600" dirty="0">
              <a:latin typeface="Trebuchet MS"/>
              <a:cs typeface="Trebuchet MS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2409824" cy="240982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613</Words>
  <Application>Microsoft Office PowerPoint</Application>
  <PresentationFormat>Custom</PresentationFormat>
  <Paragraphs>95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Lucida Sans Unicode</vt:lpstr>
      <vt:lpstr>Tahoma</vt:lpstr>
      <vt:lpstr>Times New Roman</vt:lpstr>
      <vt:lpstr>Trebuchet MS</vt:lpstr>
      <vt:lpstr>Office Theme</vt:lpstr>
      <vt:lpstr>PRESENTATION</vt:lpstr>
      <vt:lpstr>PRESENTATION ROADMAP</vt:lpstr>
      <vt:lpstr>INTRODUCTION</vt:lpstr>
      <vt:lpstr>WHICH MODULE I'VE USED?</vt:lpstr>
      <vt:lpstr>HTML (HYPER TEXT MARKUP LANGUAGE)</vt:lpstr>
      <vt:lpstr>PowerPoint Presentation</vt:lpstr>
      <vt:lpstr>PowerPoint Presentation</vt:lpstr>
      <vt:lpstr>SERVER &amp; DATABASE USED?</vt:lpstr>
      <vt:lpstr>TOMCAT</vt:lpstr>
      <vt:lpstr>MYSQL</vt:lpstr>
      <vt:lpstr>SCREENSHOTS OF WEBSITE</vt:lpstr>
      <vt:lpstr>ADVANTAGE &amp; SCOPE</vt:lpstr>
      <vt:lpstr>LIMITATIONS YES! it has some limitations also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4th year individual presentation</dc:title>
  <dc:creator>Shubham Sharma</dc:creator>
  <cp:keywords>DAFL54YaaVw,BADxVYU2154</cp:keywords>
  <cp:lastModifiedBy>Shubham Sharma</cp:lastModifiedBy>
  <cp:revision>4</cp:revision>
  <dcterms:created xsi:type="dcterms:W3CDTF">2022-12-04T06:50:14Z</dcterms:created>
  <dcterms:modified xsi:type="dcterms:W3CDTF">2022-12-04T06:52:16Z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name="Created" pid="2">
    <vt:filetime>2022-12-04T00:00:00Z</vt:filetime>
  </property>
  <property fmtid="{D5CDD505-2E9C-101B-9397-08002B2CF9AE}" name="Creator" pid="3">
    <vt:lpwstr>Canva</vt:lpwstr>
  </property>
  <property fmtid="{D5CDD505-2E9C-101B-9397-08002B2CF9AE}" name="LastSaved" pid="4">
    <vt:filetime>2022-12-04T00:00:00Z</vt:filetime>
  </property>
  <property fmtid="{D5CDD505-2E9C-101B-9397-08002B2CF9AE}" name="NXPowerLiteLastOptimized" pid="5">
    <vt:lpwstr>6975238</vt:lpwstr>
  </property>
  <property fmtid="{D5CDD505-2E9C-101B-9397-08002B2CF9AE}" name="NXPowerLiteSettings" pid="6">
    <vt:lpwstr>F7000400038000</vt:lpwstr>
  </property>
  <property fmtid="{D5CDD505-2E9C-101B-9397-08002B2CF9AE}" name="NXPowerLiteVersion" pid="7">
    <vt:lpwstr>S9.2.0</vt:lpwstr>
  </property>
  <property fmtid="{D5CDD505-2E9C-101B-9397-08002B2CF9AE}" name="Producer" pid="8">
    <vt:lpwstr>Canva</vt:lpwstr>
  </property>
</Properties>
</file>